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8" r:id="rId3"/>
    <p:sldId id="278" r:id="rId4"/>
    <p:sldId id="279" r:id="rId5"/>
    <p:sldId id="284" r:id="rId6"/>
    <p:sldId id="280" r:id="rId7"/>
    <p:sldId id="281" r:id="rId8"/>
    <p:sldId id="282" r:id="rId9"/>
    <p:sldId id="276" r:id="rId10"/>
    <p:sldId id="283" r:id="rId11"/>
    <p:sldId id="285" r:id="rId12"/>
    <p:sldId id="286" r:id="rId13"/>
    <p:sldId id="287" r:id="rId14"/>
    <p:sldId id="288" r:id="rId15"/>
    <p:sldId id="264" r:id="rId16"/>
    <p:sldId id="260" r:id="rId1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0" autoAdjust="0"/>
    <p:restoredTop sz="77062" autoAdjust="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10" d="100"/>
          <a:sy n="110" d="100"/>
        </p:scale>
        <p:origin x="-1436" y="1824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4622" tIns="47311" rIns="94622" bIns="4731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BBC14FD8-7914-40EB-A9F4-6C51C177C1E6}" type="datetime1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4622" tIns="47311" rIns="94622" bIns="473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092186EA-1555-41B2-9D80-6A2555E4B2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012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4622" tIns="47311" rIns="94622" bIns="4731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24329B33-B983-4C24-B12E-E6729E2D9DD6}" type="datetime1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1" rIns="94622" bIns="47311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76900" cy="4029075"/>
          </a:xfrm>
          <a:prstGeom prst="rect">
            <a:avLst/>
          </a:prstGeom>
        </p:spPr>
        <p:txBody>
          <a:bodyPr vert="horz" lIns="94622" tIns="47311" rIns="94622" bIns="4731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4622" tIns="47311" rIns="94622" bIns="473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DC82379D-229E-4312-883B-6EDC03DFD4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4217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6221" eaLnBrk="1" hangingPunct="1">
              <a:spcBef>
                <a:spcPct val="0"/>
              </a:spcBef>
              <a:defRPr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F254344-1470-4D93-A1AE-40D297A03A64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F6E8702-4B4A-4153-8C18-5FF994E2E8C2}" type="slidenum">
              <a:rPr lang="en-GB" altLang="en-US"/>
              <a:pPr eaLnBrk="1" hangingPunct="1"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5780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8C85526-C5FB-4A42-84F7-F119F85F7F95}" type="slidenum">
              <a:rPr lang="en-GB" altLang="en-US"/>
              <a:pPr eaLnBrk="1" hangingPunct="1"/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9DFD172-3740-447A-A63C-2A85A0A8B21A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5DA2956C-931D-47A3-9827-1969DE4575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418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6B7AA40-E915-40D3-A749-A6B5FCF8EFEA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CA2C830D-F401-45FB-B34A-00DE27AE23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583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3021C4A-D67B-4285-94DB-9A7AFE26EF7C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804A4CB0-2BCF-43FF-8514-1CCF255E56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840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BEADA65-8D61-47D9-8DE1-F1AE88B3D9CF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98B1E52D-83F5-496B-8472-5FCDE9E8D3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4096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AFF7C97-CF98-4771-B85F-22B2F963BE2E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00EE4E01-91E0-4F06-98EE-BA31DF8418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99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3D7F98A-4E8C-449F-96AB-F2592D4D3F5B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F3032029-DF0B-48E9-805F-7531B61143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6738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5F7946B-6CC3-4656-828F-60518162AE4E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EA4C18FF-764C-4927-80EE-11B610460A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143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0070F9C-F7A1-44EA-BFFD-AC81ACFD0B52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023B4237-C734-4C46-B87F-91A8ED8AB6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3696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76250"/>
            <a:ext cx="7419975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F1981D9-68FC-4D73-9D3D-1D690A4878F1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1A010BEE-7BA8-4056-9D6A-E8914D9797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9968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5A688C8-8FCD-46B6-AAA3-335D2016E56E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39958544-E844-4EA4-B913-2887BCE246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7140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51D3BB9-44D6-4560-A2AA-B022BE846F32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3C5A2E47-0E7F-4966-B75F-D614E3654F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928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DBE8A87-26EF-427C-87C2-E33F8645A7A1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7BEC67C4-4F0C-4F66-A580-674EDFE255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1607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3381ACF-B7D7-427B-B22D-5AD10B221C24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2CD0A959-3D74-43B1-8FCC-545296658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2652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DB59FC5-3917-44E2-8773-231D5BFA3F83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FBA802C8-A1AC-4926-AC45-AA82D11FA3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086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AD864FF-05F7-41DB-8876-A0ADD0F6390A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C92DFE8D-6938-4179-9E68-1AFF2996F9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617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1F219FB-7D57-4C61-9933-65605C8CD0E0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AA837646-9F09-4E8D-80D3-F8C519DE88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67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65B0043-DB7B-40BC-A71A-075256D1A9E3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B2725BD7-9EA5-467C-ADCA-0E811DA45A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00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C0CAD8-24E7-4463-9831-3388DC0D81BD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54374017-0F52-425D-998C-5761E27D08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482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47B0876-5F01-4504-AEE9-C2E7C4643C7C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BF2B2095-DF17-46AC-802A-33EC46DC97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609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0CD6381-54C5-41AA-8545-9DFE60FF4E0E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930BAF82-A036-4308-9280-D0E3ACD216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723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DEF9487-A84D-4F07-8630-AB7A61935F6D}" type="datetimeFigureOut">
              <a:rPr lang="en-GB" altLang="en-US"/>
              <a:pPr>
                <a:defRPr/>
              </a:pPr>
              <a:t>01/06/2016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A4172947-F8BD-428C-9EBA-FA17CF683B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431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28688" y="4365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1028" name="Picture 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308850" y="5589588"/>
            <a:ext cx="1633538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 userDrawn="1"/>
        </p:nvPicPr>
        <p:blipFill>
          <a:blip r:embed="rId12"/>
          <a:srcRect l="23036"/>
          <a:stretch>
            <a:fillRect/>
          </a:stretch>
        </p:blipFill>
        <p:spPr bwMode="auto">
          <a:xfrm>
            <a:off x="0" y="6464300"/>
            <a:ext cx="91440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oflondon.org.uk/supporting-london-museums/resources/training-b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59632" y="3366169"/>
            <a:ext cx="7898657" cy="1935039"/>
          </a:xfrm>
        </p:spPr>
        <p:txBody>
          <a:bodyPr/>
          <a:lstStyle/>
          <a:p>
            <a:pPr eaLnBrk="1" hangingPunct="1"/>
            <a:r>
              <a:rPr lang="en-GB" altLang="en-US" sz="3600" i="1" dirty="0"/>
              <a:t>London Museum Development Volunteer Training Bank:</a:t>
            </a:r>
            <a:r>
              <a:rPr lang="en-GB" altLang="en-US" i="1" dirty="0"/>
              <a:t/>
            </a:r>
            <a:br>
              <a:rPr lang="en-GB" altLang="en-US" i="1" dirty="0"/>
            </a:br>
            <a:r>
              <a:rPr lang="en-GB" altLang="en-US" sz="5400" dirty="0"/>
              <a:t>Disability Awareness</a:t>
            </a:r>
            <a:endParaRPr lang="en-GB" alt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580063"/>
            <a:ext cx="1186443" cy="11613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Barriers &amp; Impairments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People from different impairment groups experience different barriers / the same barriers differently</a:t>
            </a:r>
          </a:p>
        </p:txBody>
      </p:sp>
    </p:spTree>
    <p:extLst>
      <p:ext uri="{BB962C8B-B14F-4D97-AF65-F5344CB8AC3E}">
        <p14:creationId xmlns:p14="http://schemas.microsoft.com/office/powerpoint/2010/main" val="153900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GB" b="1" dirty="0"/>
              <a:t>Removing Barriers Discussion</a:t>
            </a:r>
          </a:p>
        </p:txBody>
      </p:sp>
    </p:spTree>
    <p:extLst>
      <p:ext uri="{BB962C8B-B14F-4D97-AF65-F5344CB8AC3E}">
        <p14:creationId xmlns:p14="http://schemas.microsoft.com/office/powerpoint/2010/main" val="363898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2221707"/>
          </a:xfrm>
        </p:spPr>
        <p:txBody>
          <a:bodyPr/>
          <a:lstStyle/>
          <a:p>
            <a:r>
              <a:rPr lang="en-GB" dirty="0"/>
              <a:t>Disability Etiquette:</a:t>
            </a:r>
          </a:p>
          <a:p>
            <a:pPr lvl="1"/>
            <a:r>
              <a:rPr lang="en-GB" dirty="0"/>
              <a:t>Don’t want to offend?</a:t>
            </a:r>
          </a:p>
          <a:p>
            <a:pPr lvl="1"/>
            <a:r>
              <a:rPr lang="en-GB" dirty="0"/>
              <a:t>Not sure what to do?</a:t>
            </a:r>
          </a:p>
          <a:p>
            <a:pPr lvl="1"/>
            <a:r>
              <a:rPr lang="en-GB" dirty="0"/>
              <a:t>Not sure what </a:t>
            </a:r>
            <a:r>
              <a:rPr lang="en-GB" b="1" dirty="0"/>
              <a:t>not</a:t>
            </a:r>
            <a:r>
              <a:rPr lang="en-GB" dirty="0"/>
              <a:t> to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3613355" cy="2627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03" y="3717032"/>
            <a:ext cx="3431378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42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Common Etiquette Scenarios Card Game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 the cards out with scenarios face up</a:t>
            </a:r>
          </a:p>
          <a:p>
            <a:r>
              <a:rPr lang="en-GB" dirty="0"/>
              <a:t>Do not turn the cards over</a:t>
            </a:r>
          </a:p>
          <a:p>
            <a:r>
              <a:rPr lang="en-GB" dirty="0"/>
              <a:t>One-by-one read out your scenario and invite group to offer up solutions</a:t>
            </a:r>
          </a:p>
          <a:p>
            <a:r>
              <a:rPr lang="en-GB" dirty="0"/>
              <a:t>When the correct </a:t>
            </a:r>
            <a:r>
              <a:rPr lang="en-GB" dirty="0" smtClean="0"/>
              <a:t>answer is </a:t>
            </a:r>
            <a:r>
              <a:rPr lang="en-GB" dirty="0"/>
              <a:t>achieved your card is turned over and the next person shares their scenario</a:t>
            </a:r>
          </a:p>
        </p:txBody>
      </p:sp>
    </p:spTree>
    <p:extLst>
      <p:ext uri="{BB962C8B-B14F-4D97-AF65-F5344CB8AC3E}">
        <p14:creationId xmlns:p14="http://schemas.microsoft.com/office/powerpoint/2010/main" val="367107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/>
              <a:t>Any 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095749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>
                <a:ea typeface="+mn-ea"/>
              </a:rPr>
              <a:t>Please remember to complete your evaluation form before you leave.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000" dirty="0">
                <a:ea typeface="+mn-ea"/>
              </a:rPr>
              <a:t>For other training sessions, please visit the Volunteer Training Bank on the London Museum Development Team’s website: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dirty="0">
                <a:ea typeface="+mn-ea"/>
                <a:hlinkClick r:id="rId3"/>
              </a:rPr>
              <a:t>http://www.museumoflondon.org.uk/supporting-london-museums/resources/training-bank</a:t>
            </a:r>
            <a:r>
              <a:rPr lang="en-GB" sz="2000" dirty="0">
                <a:ea typeface="+mn-ea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dirty="0"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914400" y="45815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2000"/>
              <a:t>This presentation and its contents, unless otherwise indicated, </a:t>
            </a:r>
            <a:br>
              <a:rPr lang="en-GB" altLang="en-US" sz="2000"/>
            </a:br>
            <a:r>
              <a:rPr lang="en-GB" altLang="en-US" sz="2000"/>
              <a:t>© Museum of London, 2015. All Rights Reserved.</a:t>
            </a:r>
            <a:br>
              <a:rPr lang="en-GB" altLang="en-US" sz="2000"/>
            </a:br>
            <a:r>
              <a:rPr lang="en-GB" altLang="en-US" sz="2000"/>
              <a:t> </a:t>
            </a:r>
          </a:p>
        </p:txBody>
      </p:sp>
      <p:pic>
        <p:nvPicPr>
          <p:cNvPr id="491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591175"/>
            <a:ext cx="36004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500"/>
              </a:spcAft>
            </a:pPr>
            <a:r>
              <a:rPr lang="en-GB" altLang="en-US" sz="2400" dirty="0"/>
              <a:t>Have an increased understanding of the Social Model of Disability. </a:t>
            </a:r>
          </a:p>
          <a:p>
            <a:pPr eaLnBrk="1" hangingPunct="1">
              <a:spcAft>
                <a:spcPts val="1500"/>
              </a:spcAft>
              <a:buFontTx/>
              <a:buNone/>
            </a:pPr>
            <a:r>
              <a:rPr lang="en-GB" altLang="en-US" sz="2400" dirty="0"/>
              <a:t>•	Will know that there are different impairment groups </a:t>
            </a:r>
          </a:p>
          <a:p>
            <a:pPr eaLnBrk="1" hangingPunct="1">
              <a:spcAft>
                <a:spcPts val="1500"/>
              </a:spcAft>
              <a:buFontTx/>
              <a:buNone/>
            </a:pPr>
            <a:r>
              <a:rPr lang="en-GB" altLang="en-US" sz="2400" dirty="0"/>
              <a:t>•	Will know that there are 3 different types of barrier which pose problems for disabled people</a:t>
            </a:r>
          </a:p>
          <a:p>
            <a:pPr eaLnBrk="1" hangingPunct="1">
              <a:spcAft>
                <a:spcPts val="1500"/>
              </a:spcAft>
              <a:buFontTx/>
              <a:buNone/>
            </a:pPr>
            <a:r>
              <a:rPr lang="en-GB" altLang="en-US" sz="2400" dirty="0"/>
              <a:t>•	Will have discussed the barriers which might exist in their setting </a:t>
            </a:r>
          </a:p>
          <a:p>
            <a:pPr eaLnBrk="1" hangingPunct="1">
              <a:spcAft>
                <a:spcPts val="1500"/>
              </a:spcAft>
              <a:buFontTx/>
              <a:buNone/>
            </a:pPr>
            <a:r>
              <a:rPr lang="en-GB" altLang="en-US" sz="2400" dirty="0"/>
              <a:t>•	Will have discussed actions that they could take to minimise the impact of these.</a:t>
            </a:r>
          </a:p>
        </p:txBody>
      </p:sp>
    </p:spTree>
    <p:extLst>
      <p:ext uri="{BB962C8B-B14F-4D97-AF65-F5344CB8AC3E}">
        <p14:creationId xmlns:p14="http://schemas.microsoft.com/office/powerpoint/2010/main" val="264815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Understanding Disability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26" y="1600200"/>
            <a:ext cx="5803547" cy="4525963"/>
          </a:xfrm>
        </p:spPr>
      </p:pic>
    </p:spTree>
    <p:extLst>
      <p:ext uri="{BB962C8B-B14F-4D97-AF65-F5344CB8AC3E}">
        <p14:creationId xmlns:p14="http://schemas.microsoft.com/office/powerpoint/2010/main" val="156941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GB" b="1" dirty="0"/>
              <a:t>How do you think about Disability?</a:t>
            </a:r>
          </a:p>
        </p:txBody>
      </p:sp>
    </p:spTree>
    <p:extLst>
      <p:ext uri="{BB962C8B-B14F-4D97-AF65-F5344CB8AC3E}">
        <p14:creationId xmlns:p14="http://schemas.microsoft.com/office/powerpoint/2010/main" val="320077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Social Model</a:t>
            </a:r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0374"/>
            <a:ext cx="8229600" cy="3965614"/>
          </a:xfrm>
        </p:spPr>
      </p:pic>
    </p:spTree>
    <p:extLst>
      <p:ext uri="{BB962C8B-B14F-4D97-AF65-F5344CB8AC3E}">
        <p14:creationId xmlns:p14="http://schemas.microsoft.com/office/powerpoint/2010/main" val="100240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Social Model… in an ideal world</a:t>
            </a:r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2023"/>
            <a:ext cx="8229600" cy="4042317"/>
          </a:xfrm>
        </p:spPr>
      </p:pic>
    </p:spTree>
    <p:extLst>
      <p:ext uri="{BB962C8B-B14F-4D97-AF65-F5344CB8AC3E}">
        <p14:creationId xmlns:p14="http://schemas.microsoft.com/office/powerpoint/2010/main" val="295296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Impairment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Mobility</a:t>
            </a:r>
          </a:p>
          <a:p>
            <a:r>
              <a:rPr lang="en-GB" dirty="0"/>
              <a:t>Visual</a:t>
            </a:r>
          </a:p>
          <a:p>
            <a:r>
              <a:rPr lang="en-GB" dirty="0"/>
              <a:t>Hearing</a:t>
            </a:r>
          </a:p>
          <a:p>
            <a:r>
              <a:rPr lang="en-GB" dirty="0"/>
              <a:t>Mental health</a:t>
            </a:r>
          </a:p>
          <a:p>
            <a:r>
              <a:rPr lang="en-GB" dirty="0"/>
              <a:t>Learning difficulty</a:t>
            </a:r>
          </a:p>
          <a:p>
            <a:r>
              <a:rPr lang="en-GB" dirty="0"/>
              <a:t>Long-term health condition / hidden </a:t>
            </a:r>
          </a:p>
        </p:txBody>
      </p:sp>
    </p:spTree>
    <p:extLst>
      <p:ext uri="{BB962C8B-B14F-4D97-AF65-F5344CB8AC3E}">
        <p14:creationId xmlns:p14="http://schemas.microsoft.com/office/powerpoint/2010/main" val="395552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Break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02" y="1600200"/>
            <a:ext cx="3557195" cy="4525963"/>
          </a:xfrm>
        </p:spPr>
      </p:pic>
    </p:spTree>
    <p:extLst>
      <p:ext uri="{BB962C8B-B14F-4D97-AF65-F5344CB8AC3E}">
        <p14:creationId xmlns:p14="http://schemas.microsoft.com/office/powerpoint/2010/main" val="191857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 Types of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Physical</a:t>
            </a:r>
          </a:p>
          <a:p>
            <a:r>
              <a:rPr lang="en-GB" dirty="0"/>
              <a:t>Informational / Communication</a:t>
            </a:r>
          </a:p>
          <a:p>
            <a:r>
              <a:rPr lang="en-GB" dirty="0"/>
              <a:t>Attitudinal</a:t>
            </a:r>
          </a:p>
        </p:txBody>
      </p:sp>
    </p:spTree>
    <p:extLst>
      <p:ext uri="{BB962C8B-B14F-4D97-AF65-F5344CB8AC3E}">
        <p14:creationId xmlns:p14="http://schemas.microsoft.com/office/powerpoint/2010/main" val="193087125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MasterSlides NEW</Template>
  <TotalTime>2248</TotalTime>
  <Words>201</Words>
  <Application>Microsoft Office PowerPoint</Application>
  <PresentationFormat>On-screen Show (4:3)</PresentationFormat>
  <Paragraphs>46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1_Custom Design</vt:lpstr>
      <vt:lpstr>Custom Design</vt:lpstr>
      <vt:lpstr>London Museum Development Volunteer Training Bank: Disability Awareness</vt:lpstr>
      <vt:lpstr>Objectives</vt:lpstr>
      <vt:lpstr>Understanding Disability</vt:lpstr>
      <vt:lpstr>How do you think about Disability?</vt:lpstr>
      <vt:lpstr>Social Model</vt:lpstr>
      <vt:lpstr>Social Model… in an ideal world</vt:lpstr>
      <vt:lpstr>Impairment Groups</vt:lpstr>
      <vt:lpstr>Break</vt:lpstr>
      <vt:lpstr>3 Types of Barriers</vt:lpstr>
      <vt:lpstr>Barriers &amp; Impairments</vt:lpstr>
      <vt:lpstr>Removing Barriers Discussion</vt:lpstr>
      <vt:lpstr>Language</vt:lpstr>
      <vt:lpstr>Common Etiquette Scenarios Card Game</vt:lpstr>
      <vt:lpstr>Any Questions?</vt:lpstr>
      <vt:lpstr>This presentation and its contents, unless otherwise indicated,  © Museum of London, 2015. All Rights Reserved.  </vt:lpstr>
    </vt:vector>
  </TitlesOfParts>
  <Company>1C-W7-22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Accreditation – Why join the scheme?</dc:title>
  <dc:creator>Rachael Crofts</dc:creator>
  <cp:lastModifiedBy>Crofts, Rachael</cp:lastModifiedBy>
  <cp:revision>138</cp:revision>
  <cp:lastPrinted>2016-04-20T13:49:40Z</cp:lastPrinted>
  <dcterms:created xsi:type="dcterms:W3CDTF">2015-07-19T09:42:50Z</dcterms:created>
  <dcterms:modified xsi:type="dcterms:W3CDTF">2016-06-01T09:52:12Z</dcterms:modified>
</cp:coreProperties>
</file>