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60" r:id="rId2"/>
  </p:sldMasterIdLst>
  <p:notesMasterIdLst>
    <p:notesMasterId r:id="rId19"/>
  </p:notesMasterIdLst>
  <p:handoutMasterIdLst>
    <p:handoutMasterId r:id="rId20"/>
  </p:handoutMasterIdLst>
  <p:sldIdLst>
    <p:sldId id="258" r:id="rId3"/>
    <p:sldId id="265" r:id="rId4"/>
    <p:sldId id="266" r:id="rId5"/>
    <p:sldId id="269" r:id="rId6"/>
    <p:sldId id="268" r:id="rId7"/>
    <p:sldId id="276" r:id="rId8"/>
    <p:sldId id="267" r:id="rId9"/>
    <p:sldId id="270" r:id="rId10"/>
    <p:sldId id="271" r:id="rId11"/>
    <p:sldId id="272" r:id="rId12"/>
    <p:sldId id="273" r:id="rId13"/>
    <p:sldId id="278" r:id="rId14"/>
    <p:sldId id="274" r:id="rId15"/>
    <p:sldId id="275" r:id="rId16"/>
    <p:sldId id="264" r:id="rId17"/>
    <p:sldId id="260" r:id="rId18"/>
  </p:sldIdLst>
  <p:sldSz cx="9144000" cy="6858000" type="screen4x3"/>
  <p:notesSz cx="7099300" cy="10234613"/>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rtl="0" fontAlgn="base">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224">
          <p15:clr>
            <a:srgbClr val="A4A3A4"/>
          </p15:clr>
        </p15:guide>
        <p15:guide id="2" pos="2235">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50" autoAdjust="0"/>
    <p:restoredTop sz="77062" autoAdjust="0"/>
  </p:normalViewPr>
  <p:slideViewPr>
    <p:cSldViewPr>
      <p:cViewPr>
        <p:scale>
          <a:sx n="125" d="100"/>
          <a:sy n="125" d="100"/>
        </p:scale>
        <p:origin x="-1224" y="-24"/>
      </p:cViewPr>
      <p:guideLst>
        <p:guide orient="horz" pos="2160"/>
        <p:guide pos="2880"/>
      </p:guideLst>
    </p:cSldViewPr>
  </p:slideViewPr>
  <p:notesTextViewPr>
    <p:cViewPr>
      <p:scale>
        <a:sx n="1" d="1"/>
        <a:sy n="1" d="1"/>
      </p:scale>
      <p:origin x="0" y="0"/>
    </p:cViewPr>
  </p:notesTextViewPr>
  <p:notesViewPr>
    <p:cSldViewPr>
      <p:cViewPr>
        <p:scale>
          <a:sx n="110" d="100"/>
          <a:sy n="110" d="100"/>
        </p:scale>
        <p:origin x="-1436" y="1824"/>
      </p:cViewPr>
      <p:guideLst>
        <p:guide orient="horz" pos="3224"/>
        <p:guide pos="223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511175"/>
          </a:xfrm>
          <a:prstGeom prst="rect">
            <a:avLst/>
          </a:prstGeom>
        </p:spPr>
        <p:txBody>
          <a:bodyPr vert="horz" lIns="94622" tIns="47311" rIns="94622" bIns="47311" rtlCol="0"/>
          <a:lstStyle>
            <a:lvl1pPr algn="l" fontAlgn="auto">
              <a:spcBef>
                <a:spcPts val="0"/>
              </a:spcBef>
              <a:spcAft>
                <a:spcPts val="0"/>
              </a:spcAft>
              <a:defRPr sz="1200">
                <a:latin typeface="+mn-lt"/>
                <a:ea typeface="+mn-ea"/>
                <a:cs typeface="+mn-cs"/>
              </a:defRPr>
            </a:lvl1pPr>
          </a:lstStyle>
          <a:p>
            <a:pPr>
              <a:defRPr/>
            </a:pPr>
            <a:endParaRPr lang="en-GB"/>
          </a:p>
        </p:txBody>
      </p:sp>
      <p:sp>
        <p:nvSpPr>
          <p:cNvPr id="3" name="Date Placeholder 2"/>
          <p:cNvSpPr>
            <a:spLocks noGrp="1"/>
          </p:cNvSpPr>
          <p:nvPr>
            <p:ph type="dt" sz="quarter" idx="1"/>
          </p:nvPr>
        </p:nvSpPr>
        <p:spPr>
          <a:xfrm>
            <a:off x="4021138" y="0"/>
            <a:ext cx="3076575" cy="511175"/>
          </a:xfrm>
          <a:prstGeom prst="rect">
            <a:avLst/>
          </a:prstGeom>
        </p:spPr>
        <p:txBody>
          <a:bodyPr vert="horz" wrap="square" lIns="94622" tIns="47311" rIns="94622" bIns="47311" numCol="1" anchor="t" anchorCtr="0" compatLnSpc="1">
            <a:prstTxWarp prst="textNoShape">
              <a:avLst/>
            </a:prstTxWarp>
          </a:bodyPr>
          <a:lstStyle>
            <a:lvl1pPr algn="r">
              <a:defRPr sz="1200" smtClean="0">
                <a:cs typeface="Arial" pitchFamily="34" charset="0"/>
              </a:defRPr>
            </a:lvl1pPr>
          </a:lstStyle>
          <a:p>
            <a:pPr>
              <a:defRPr/>
            </a:pPr>
            <a:fld id="{BBC14FD8-7914-40EB-A9F4-6C51C177C1E6}" type="datetime1">
              <a:rPr lang="en-GB" altLang="en-US"/>
              <a:pPr>
                <a:defRPr/>
              </a:pPr>
              <a:t>01/06/2016</a:t>
            </a:fld>
            <a:endParaRPr lang="en-GB" altLang="en-US"/>
          </a:p>
        </p:txBody>
      </p:sp>
      <p:sp>
        <p:nvSpPr>
          <p:cNvPr id="4" name="Footer Placeholder 3"/>
          <p:cNvSpPr>
            <a:spLocks noGrp="1"/>
          </p:cNvSpPr>
          <p:nvPr>
            <p:ph type="ftr" sz="quarter" idx="2"/>
          </p:nvPr>
        </p:nvSpPr>
        <p:spPr>
          <a:xfrm>
            <a:off x="0" y="9721850"/>
            <a:ext cx="3076575" cy="511175"/>
          </a:xfrm>
          <a:prstGeom prst="rect">
            <a:avLst/>
          </a:prstGeom>
        </p:spPr>
        <p:txBody>
          <a:bodyPr vert="horz" lIns="94622" tIns="47311" rIns="94622" bIns="47311" rtlCol="0" anchor="b"/>
          <a:lstStyle>
            <a:lvl1pPr algn="l" fontAlgn="auto">
              <a:spcBef>
                <a:spcPts val="0"/>
              </a:spcBef>
              <a:spcAft>
                <a:spcPts val="0"/>
              </a:spcAft>
              <a:defRPr sz="1200">
                <a:latin typeface="+mn-lt"/>
                <a:ea typeface="+mn-ea"/>
                <a:cs typeface="+mn-cs"/>
              </a:defRPr>
            </a:lvl1pPr>
          </a:lstStyle>
          <a:p>
            <a:pPr>
              <a:defRPr/>
            </a:pPr>
            <a:endParaRPr lang="en-GB"/>
          </a:p>
        </p:txBody>
      </p:sp>
      <p:sp>
        <p:nvSpPr>
          <p:cNvPr id="5" name="Slide Number Placeholder 4"/>
          <p:cNvSpPr>
            <a:spLocks noGrp="1"/>
          </p:cNvSpPr>
          <p:nvPr>
            <p:ph type="sldNum" sz="quarter" idx="3"/>
          </p:nvPr>
        </p:nvSpPr>
        <p:spPr>
          <a:xfrm>
            <a:off x="4021138" y="9721850"/>
            <a:ext cx="3076575" cy="511175"/>
          </a:xfrm>
          <a:prstGeom prst="rect">
            <a:avLst/>
          </a:prstGeom>
        </p:spPr>
        <p:txBody>
          <a:bodyPr vert="horz" wrap="square" lIns="94622" tIns="47311" rIns="94622" bIns="47311" numCol="1" anchor="b" anchorCtr="0" compatLnSpc="1">
            <a:prstTxWarp prst="textNoShape">
              <a:avLst/>
            </a:prstTxWarp>
          </a:bodyPr>
          <a:lstStyle>
            <a:lvl1pPr algn="r">
              <a:defRPr sz="1200">
                <a:cs typeface="Arial" panose="020B0604020202020204" pitchFamily="34" charset="0"/>
              </a:defRPr>
            </a:lvl1pPr>
          </a:lstStyle>
          <a:p>
            <a:fld id="{092186EA-1555-41B2-9D80-6A2555E4B2EA}" type="slidenum">
              <a:rPr lang="en-GB" altLang="en-US"/>
              <a:pPr/>
              <a:t>‹#›</a:t>
            </a:fld>
            <a:endParaRPr lang="en-GB" altLang="en-US"/>
          </a:p>
        </p:txBody>
      </p:sp>
    </p:spTree>
    <p:extLst>
      <p:ext uri="{BB962C8B-B14F-4D97-AF65-F5344CB8AC3E}">
        <p14:creationId xmlns:p14="http://schemas.microsoft.com/office/powerpoint/2010/main" val="104005453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512763"/>
          </a:xfrm>
          <a:prstGeom prst="rect">
            <a:avLst/>
          </a:prstGeom>
        </p:spPr>
        <p:txBody>
          <a:bodyPr vert="horz" lIns="94622" tIns="47311" rIns="94622" bIns="47311" rtlCol="0"/>
          <a:lstStyle>
            <a:lvl1pPr algn="l" fontAlgn="auto">
              <a:spcBef>
                <a:spcPts val="0"/>
              </a:spcBef>
              <a:spcAft>
                <a:spcPts val="0"/>
              </a:spcAft>
              <a:defRPr sz="1200">
                <a:latin typeface="+mn-lt"/>
                <a:ea typeface="+mn-ea"/>
                <a:cs typeface="+mn-cs"/>
              </a:defRPr>
            </a:lvl1pPr>
          </a:lstStyle>
          <a:p>
            <a:pPr>
              <a:defRPr/>
            </a:pPr>
            <a:endParaRPr lang="en-GB"/>
          </a:p>
        </p:txBody>
      </p:sp>
      <p:sp>
        <p:nvSpPr>
          <p:cNvPr id="3" name="Date Placeholder 2"/>
          <p:cNvSpPr>
            <a:spLocks noGrp="1"/>
          </p:cNvSpPr>
          <p:nvPr>
            <p:ph type="dt" idx="1"/>
          </p:nvPr>
        </p:nvSpPr>
        <p:spPr>
          <a:xfrm>
            <a:off x="4021138" y="0"/>
            <a:ext cx="3076575" cy="512763"/>
          </a:xfrm>
          <a:prstGeom prst="rect">
            <a:avLst/>
          </a:prstGeom>
        </p:spPr>
        <p:txBody>
          <a:bodyPr vert="horz" wrap="square" lIns="94622" tIns="47311" rIns="94622" bIns="47311" numCol="1" anchor="t" anchorCtr="0" compatLnSpc="1">
            <a:prstTxWarp prst="textNoShape">
              <a:avLst/>
            </a:prstTxWarp>
          </a:bodyPr>
          <a:lstStyle>
            <a:lvl1pPr algn="r">
              <a:defRPr sz="1200" smtClean="0">
                <a:cs typeface="Arial" pitchFamily="34" charset="0"/>
              </a:defRPr>
            </a:lvl1pPr>
          </a:lstStyle>
          <a:p>
            <a:pPr>
              <a:defRPr/>
            </a:pPr>
            <a:fld id="{24329B33-B983-4C24-B12E-E6729E2D9DD6}" type="datetime1">
              <a:rPr lang="en-GB" altLang="en-US"/>
              <a:pPr>
                <a:defRPr/>
              </a:pPr>
              <a:t>01/06/2016</a:t>
            </a:fld>
            <a:endParaRPr lang="en-GB" altLang="en-US"/>
          </a:p>
        </p:txBody>
      </p:sp>
      <p:sp>
        <p:nvSpPr>
          <p:cNvPr id="4" name="Slide Image Placeholder 3"/>
          <p:cNvSpPr>
            <a:spLocks noGrp="1" noRot="1" noChangeAspect="1"/>
          </p:cNvSpPr>
          <p:nvPr>
            <p:ph type="sldImg" idx="2"/>
          </p:nvPr>
        </p:nvSpPr>
        <p:spPr>
          <a:xfrm>
            <a:off x="1246188" y="1279525"/>
            <a:ext cx="4606925" cy="3454400"/>
          </a:xfrm>
          <a:prstGeom prst="rect">
            <a:avLst/>
          </a:prstGeom>
          <a:noFill/>
          <a:ln w="12700">
            <a:solidFill>
              <a:prstClr val="black"/>
            </a:solidFill>
          </a:ln>
        </p:spPr>
        <p:txBody>
          <a:bodyPr vert="horz" lIns="94622" tIns="47311" rIns="94622" bIns="47311" rtlCol="0" anchor="ctr"/>
          <a:lstStyle/>
          <a:p>
            <a:pPr lvl="0"/>
            <a:endParaRPr lang="en-GB" noProof="0"/>
          </a:p>
        </p:txBody>
      </p:sp>
      <p:sp>
        <p:nvSpPr>
          <p:cNvPr id="5" name="Notes Placeholder 4"/>
          <p:cNvSpPr>
            <a:spLocks noGrp="1"/>
          </p:cNvSpPr>
          <p:nvPr>
            <p:ph type="body" sz="quarter" idx="3"/>
          </p:nvPr>
        </p:nvSpPr>
        <p:spPr>
          <a:xfrm>
            <a:off x="711200" y="4926013"/>
            <a:ext cx="5676900" cy="4029075"/>
          </a:xfrm>
          <a:prstGeom prst="rect">
            <a:avLst/>
          </a:prstGeom>
        </p:spPr>
        <p:txBody>
          <a:bodyPr vert="horz" lIns="94622" tIns="47311" rIns="94622" bIns="47311"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GB" noProof="0"/>
          </a:p>
        </p:txBody>
      </p:sp>
      <p:sp>
        <p:nvSpPr>
          <p:cNvPr id="6" name="Footer Placeholder 5"/>
          <p:cNvSpPr>
            <a:spLocks noGrp="1"/>
          </p:cNvSpPr>
          <p:nvPr>
            <p:ph type="ftr" sz="quarter" idx="4"/>
          </p:nvPr>
        </p:nvSpPr>
        <p:spPr>
          <a:xfrm>
            <a:off x="0" y="9721850"/>
            <a:ext cx="3076575" cy="512763"/>
          </a:xfrm>
          <a:prstGeom prst="rect">
            <a:avLst/>
          </a:prstGeom>
        </p:spPr>
        <p:txBody>
          <a:bodyPr vert="horz" lIns="94622" tIns="47311" rIns="94622" bIns="47311" rtlCol="0" anchor="b"/>
          <a:lstStyle>
            <a:lvl1pPr algn="l" fontAlgn="auto">
              <a:spcBef>
                <a:spcPts val="0"/>
              </a:spcBef>
              <a:spcAft>
                <a:spcPts val="0"/>
              </a:spcAft>
              <a:defRPr sz="1200">
                <a:latin typeface="+mn-lt"/>
                <a:ea typeface="+mn-ea"/>
                <a:cs typeface="+mn-cs"/>
              </a:defRPr>
            </a:lvl1pPr>
          </a:lstStyle>
          <a:p>
            <a:pPr>
              <a:defRPr/>
            </a:pPr>
            <a:endParaRPr lang="en-GB"/>
          </a:p>
        </p:txBody>
      </p:sp>
      <p:sp>
        <p:nvSpPr>
          <p:cNvPr id="7" name="Slide Number Placeholder 6"/>
          <p:cNvSpPr>
            <a:spLocks noGrp="1"/>
          </p:cNvSpPr>
          <p:nvPr>
            <p:ph type="sldNum" sz="quarter" idx="5"/>
          </p:nvPr>
        </p:nvSpPr>
        <p:spPr>
          <a:xfrm>
            <a:off x="4021138" y="9721850"/>
            <a:ext cx="3076575" cy="512763"/>
          </a:xfrm>
          <a:prstGeom prst="rect">
            <a:avLst/>
          </a:prstGeom>
        </p:spPr>
        <p:txBody>
          <a:bodyPr vert="horz" wrap="square" lIns="94622" tIns="47311" rIns="94622" bIns="47311" numCol="1" anchor="b" anchorCtr="0" compatLnSpc="1">
            <a:prstTxWarp prst="textNoShape">
              <a:avLst/>
            </a:prstTxWarp>
          </a:bodyPr>
          <a:lstStyle>
            <a:lvl1pPr algn="r">
              <a:defRPr sz="1200">
                <a:cs typeface="Arial" panose="020B0604020202020204" pitchFamily="34" charset="0"/>
              </a:defRPr>
            </a:lvl1pPr>
          </a:lstStyle>
          <a:p>
            <a:fld id="{DC82379D-229E-4312-883B-6EDC03DFD422}" type="slidenum">
              <a:rPr lang="en-GB" altLang="en-US"/>
              <a:pPr/>
              <a:t>‹#›</a:t>
            </a:fld>
            <a:endParaRPr lang="en-GB" altLang="en-US"/>
          </a:p>
        </p:txBody>
      </p:sp>
    </p:spTree>
    <p:extLst>
      <p:ext uri="{BB962C8B-B14F-4D97-AF65-F5344CB8AC3E}">
        <p14:creationId xmlns:p14="http://schemas.microsoft.com/office/powerpoint/2010/main" val="462515982"/>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S PGothic"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defTabSz="946221" eaLnBrk="1" hangingPunct="1">
              <a:spcBef>
                <a:spcPct val="0"/>
              </a:spcBef>
              <a:defRPr/>
            </a:pPr>
            <a:endParaRPr lang="en-GB" altLang="en-US" dirty="0">
              <a:latin typeface="Arial" panose="020B0604020202020204" pitchFamily="34" charset="0"/>
              <a:cs typeface="Arial" panose="020B0604020202020204" pitchFamily="34" charset="0"/>
            </a:endParaRPr>
          </a:p>
        </p:txBody>
      </p:sp>
      <p:sp>
        <p:nvSpPr>
          <p:cNvPr id="51204" name="Slide Number Placeholder 1"/>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ea typeface="MS PGothic" panose="020B0600070205080204" pitchFamily="34" charset="-128"/>
              </a:defRPr>
            </a:lvl1pPr>
            <a:lvl2pPr marL="742950" indent="-285750" eaLnBrk="0" hangingPunct="0">
              <a:defRPr>
                <a:solidFill>
                  <a:schemeClr val="tx1"/>
                </a:solidFill>
                <a:latin typeface="Calibri" panose="020F0502020204030204" pitchFamily="34" charset="0"/>
                <a:ea typeface="MS PGothic" panose="020B0600070205080204" pitchFamily="34" charset="-128"/>
              </a:defRPr>
            </a:lvl2pPr>
            <a:lvl3pPr marL="1143000" indent="-228600" eaLnBrk="0" hangingPunct="0">
              <a:defRPr>
                <a:solidFill>
                  <a:schemeClr val="tx1"/>
                </a:solidFill>
                <a:latin typeface="Calibri" panose="020F0502020204030204" pitchFamily="34" charset="0"/>
                <a:ea typeface="MS PGothic" panose="020B0600070205080204" pitchFamily="34" charset="-128"/>
              </a:defRPr>
            </a:lvl3pPr>
            <a:lvl4pPr marL="1600200" indent="-228600" eaLnBrk="0" hangingPunct="0">
              <a:defRPr>
                <a:solidFill>
                  <a:schemeClr val="tx1"/>
                </a:solidFill>
                <a:latin typeface="Calibri" panose="020F0502020204030204" pitchFamily="34" charset="0"/>
                <a:ea typeface="MS PGothic" panose="020B0600070205080204" pitchFamily="34" charset="-128"/>
              </a:defRPr>
            </a:lvl4pPr>
            <a:lvl5pPr marL="2057400" indent="-228600" eaLnBrk="0" hangingPunct="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eaLnBrk="1" hangingPunct="1"/>
            <a:fld id="{DF254344-1470-4D93-A1AE-40D297A03A64}" type="slidenum">
              <a:rPr lang="en-GB" altLang="en-US"/>
              <a:pPr eaLnBrk="1" hangingPunct="1"/>
              <a:t>1</a:t>
            </a:fld>
            <a:endParaRPr lang="en-GB"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5" name="Notes Placeholder 2"/>
          <p:cNvSpPr>
            <a:spLocks noGrp="1"/>
          </p:cNvSpPr>
          <p:nvPr>
            <p:ph type="body" idx="1"/>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defRPr/>
            </a:pPr>
            <a:endParaRPr lang="en-GB" altLang="en-US" dirty="0">
              <a:latin typeface="Arial" panose="020B0604020202020204" pitchFamily="34" charset="0"/>
              <a:cs typeface="Arial" panose="020B0604020202020204" pitchFamily="34" charset="0"/>
            </a:endParaRPr>
          </a:p>
        </p:txBody>
      </p:sp>
      <p:sp>
        <p:nvSpPr>
          <p:cNvPr id="74756" name="Slide Number Placeholder 1"/>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ea typeface="MS PGothic" panose="020B0600070205080204" pitchFamily="34" charset="-128"/>
              </a:defRPr>
            </a:lvl1pPr>
            <a:lvl2pPr marL="742950" indent="-285750" eaLnBrk="0" hangingPunct="0">
              <a:defRPr>
                <a:solidFill>
                  <a:schemeClr val="tx1"/>
                </a:solidFill>
                <a:latin typeface="Calibri" panose="020F0502020204030204" pitchFamily="34" charset="0"/>
                <a:ea typeface="MS PGothic" panose="020B0600070205080204" pitchFamily="34" charset="-128"/>
              </a:defRPr>
            </a:lvl2pPr>
            <a:lvl3pPr marL="1143000" indent="-228600" eaLnBrk="0" hangingPunct="0">
              <a:defRPr>
                <a:solidFill>
                  <a:schemeClr val="tx1"/>
                </a:solidFill>
                <a:latin typeface="Calibri" panose="020F0502020204030204" pitchFamily="34" charset="0"/>
                <a:ea typeface="MS PGothic" panose="020B0600070205080204" pitchFamily="34" charset="-128"/>
              </a:defRPr>
            </a:lvl3pPr>
            <a:lvl4pPr marL="1600200" indent="-228600" eaLnBrk="0" hangingPunct="0">
              <a:defRPr>
                <a:solidFill>
                  <a:schemeClr val="tx1"/>
                </a:solidFill>
                <a:latin typeface="Calibri" panose="020F0502020204030204" pitchFamily="34" charset="0"/>
                <a:ea typeface="MS PGothic" panose="020B0600070205080204" pitchFamily="34" charset="-128"/>
              </a:defRPr>
            </a:lvl4pPr>
            <a:lvl5pPr marL="2057400" indent="-228600" eaLnBrk="0" hangingPunct="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eaLnBrk="1" hangingPunct="1"/>
            <a:fld id="{FF6E8702-4B4A-4153-8C18-5FF994E2E8C2}" type="slidenum">
              <a:rPr lang="en-GB" altLang="en-US"/>
              <a:pPr eaLnBrk="1" hangingPunct="1"/>
              <a:t>15</a:t>
            </a:fld>
            <a:endParaRPr lang="en-GB"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57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
        <p:nvSpPr>
          <p:cNvPr id="75780" name="Slide Number Placeholder 1"/>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ea typeface="MS PGothic" panose="020B0600070205080204" pitchFamily="34" charset="-128"/>
              </a:defRPr>
            </a:lvl1pPr>
            <a:lvl2pPr marL="742950" indent="-285750" eaLnBrk="0" hangingPunct="0">
              <a:defRPr>
                <a:solidFill>
                  <a:schemeClr val="tx1"/>
                </a:solidFill>
                <a:latin typeface="Calibri" panose="020F0502020204030204" pitchFamily="34" charset="0"/>
                <a:ea typeface="MS PGothic" panose="020B0600070205080204" pitchFamily="34" charset="-128"/>
              </a:defRPr>
            </a:lvl2pPr>
            <a:lvl3pPr marL="1143000" indent="-228600" eaLnBrk="0" hangingPunct="0">
              <a:defRPr>
                <a:solidFill>
                  <a:schemeClr val="tx1"/>
                </a:solidFill>
                <a:latin typeface="Calibri" panose="020F0502020204030204" pitchFamily="34" charset="0"/>
                <a:ea typeface="MS PGothic" panose="020B0600070205080204" pitchFamily="34" charset="-128"/>
              </a:defRPr>
            </a:lvl3pPr>
            <a:lvl4pPr marL="1600200" indent="-228600" eaLnBrk="0" hangingPunct="0">
              <a:defRPr>
                <a:solidFill>
                  <a:schemeClr val="tx1"/>
                </a:solidFill>
                <a:latin typeface="Calibri" panose="020F0502020204030204" pitchFamily="34" charset="0"/>
                <a:ea typeface="MS PGothic" panose="020B0600070205080204" pitchFamily="34" charset="-128"/>
              </a:defRPr>
            </a:lvl4pPr>
            <a:lvl5pPr marL="2057400" indent="-228600" eaLnBrk="0" hangingPunct="0">
              <a:defRPr>
                <a:solidFill>
                  <a:schemeClr val="tx1"/>
                </a:solidFill>
                <a:latin typeface="Calibri" panose="020F0502020204030204" pitchFamily="34" charset="0"/>
                <a:ea typeface="MS PGothic" panose="020B0600070205080204" pitchFamily="34" charset="-128"/>
              </a:defRPr>
            </a:lvl5pPr>
            <a:lvl6pPr marL="25146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pPr eaLnBrk="1" hangingPunct="1"/>
            <a:fld id="{D8C85526-C5FB-4A42-84F7-F119F85F7F95}" type="slidenum">
              <a:rPr lang="en-GB" altLang="en-US"/>
              <a:pPr eaLnBrk="1" hangingPunct="1"/>
              <a:t>16</a:t>
            </a:fld>
            <a:endParaRPr lang="en-GB"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cs typeface="Arial" pitchFamily="34" charset="0"/>
              </a:defRPr>
            </a:lvl1pPr>
          </a:lstStyle>
          <a:p>
            <a:pPr>
              <a:defRPr/>
            </a:pPr>
            <a:fld id="{69DFD172-3740-447A-A63C-2A85A0A8B21A}" type="datetimeFigureOut">
              <a:rPr lang="en-GB" altLang="en-US"/>
              <a:pPr>
                <a:defRPr/>
              </a:pPr>
              <a:t>01/06/2016</a:t>
            </a:fld>
            <a:endParaRPr lang="en-GB"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cs typeface="Arial" panose="020B0604020202020204" pitchFamily="34" charset="0"/>
              </a:defRPr>
            </a:lvl1pPr>
          </a:lstStyle>
          <a:p>
            <a:fld id="{5DA2956C-931D-47A3-9827-1969DE45757A}" type="slidenum">
              <a:rPr lang="en-GB" altLang="en-US"/>
              <a:pPr/>
              <a:t>‹#›</a:t>
            </a:fld>
            <a:endParaRPr lang="en-GB" altLang="en-US"/>
          </a:p>
        </p:txBody>
      </p:sp>
    </p:spTree>
    <p:extLst>
      <p:ext uri="{BB962C8B-B14F-4D97-AF65-F5344CB8AC3E}">
        <p14:creationId xmlns:p14="http://schemas.microsoft.com/office/powerpoint/2010/main" val="37841829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cs typeface="Arial" pitchFamily="34" charset="0"/>
              </a:defRPr>
            </a:lvl1pPr>
          </a:lstStyle>
          <a:p>
            <a:pPr>
              <a:defRPr/>
            </a:pPr>
            <a:fld id="{46B7AA40-E915-40D3-A749-A6B5FCF8EFEA}" type="datetimeFigureOut">
              <a:rPr lang="en-GB" altLang="en-US"/>
              <a:pPr>
                <a:defRPr/>
              </a:pPr>
              <a:t>01/06/2016</a:t>
            </a:fld>
            <a:endParaRPr lang="en-GB"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cs typeface="Arial" panose="020B0604020202020204" pitchFamily="34" charset="0"/>
              </a:defRPr>
            </a:lvl1pPr>
          </a:lstStyle>
          <a:p>
            <a:fld id="{CA2C830D-F401-45FB-B34A-00DE27AE235F}" type="slidenum">
              <a:rPr lang="en-GB" altLang="en-US"/>
              <a:pPr/>
              <a:t>‹#›</a:t>
            </a:fld>
            <a:endParaRPr lang="en-GB" altLang="en-US"/>
          </a:p>
        </p:txBody>
      </p:sp>
    </p:spTree>
    <p:extLst>
      <p:ext uri="{BB962C8B-B14F-4D97-AF65-F5344CB8AC3E}">
        <p14:creationId xmlns:p14="http://schemas.microsoft.com/office/powerpoint/2010/main" val="2555833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cs typeface="Arial" pitchFamily="34" charset="0"/>
              </a:defRPr>
            </a:lvl1pPr>
          </a:lstStyle>
          <a:p>
            <a:pPr>
              <a:defRPr/>
            </a:pPr>
            <a:fld id="{63021C4A-D67B-4285-94DB-9A7AFE26EF7C}" type="datetimeFigureOut">
              <a:rPr lang="en-GB" altLang="en-US"/>
              <a:pPr>
                <a:defRPr/>
              </a:pPr>
              <a:t>01/06/2016</a:t>
            </a:fld>
            <a:endParaRPr lang="en-GB"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cs typeface="Arial" panose="020B0604020202020204" pitchFamily="34" charset="0"/>
              </a:defRPr>
            </a:lvl1pPr>
          </a:lstStyle>
          <a:p>
            <a:fld id="{804A4CB0-2BCF-43FF-8514-1CCF255E563C}" type="slidenum">
              <a:rPr lang="en-GB" altLang="en-US"/>
              <a:pPr/>
              <a:t>‹#›</a:t>
            </a:fld>
            <a:endParaRPr lang="en-GB" altLang="en-US"/>
          </a:p>
        </p:txBody>
      </p:sp>
    </p:spTree>
    <p:extLst>
      <p:ext uri="{BB962C8B-B14F-4D97-AF65-F5344CB8AC3E}">
        <p14:creationId xmlns:p14="http://schemas.microsoft.com/office/powerpoint/2010/main" val="35618400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cs typeface="Arial" pitchFamily="34" charset="0"/>
              </a:defRPr>
            </a:lvl1pPr>
          </a:lstStyle>
          <a:p>
            <a:pPr>
              <a:defRPr/>
            </a:pPr>
            <a:fld id="{4BEADA65-8D61-47D9-8DE1-F1AE88B3D9CF}" type="datetimeFigureOut">
              <a:rPr lang="en-GB" altLang="en-US"/>
              <a:pPr>
                <a:defRPr/>
              </a:pPr>
              <a:t>01/06/2016</a:t>
            </a:fld>
            <a:endParaRPr lang="en-GB"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cs typeface="Arial" panose="020B0604020202020204" pitchFamily="34" charset="0"/>
              </a:defRPr>
            </a:lvl1pPr>
          </a:lstStyle>
          <a:p>
            <a:fld id="{98B1E52D-83F5-496B-8472-5FCDE9E8D3AE}" type="slidenum">
              <a:rPr lang="en-GB" altLang="en-US"/>
              <a:pPr/>
              <a:t>‹#›</a:t>
            </a:fld>
            <a:endParaRPr lang="en-GB" altLang="en-US"/>
          </a:p>
        </p:txBody>
      </p:sp>
    </p:spTree>
    <p:extLst>
      <p:ext uri="{BB962C8B-B14F-4D97-AF65-F5344CB8AC3E}">
        <p14:creationId xmlns:p14="http://schemas.microsoft.com/office/powerpoint/2010/main" val="7140963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cs typeface="Arial" pitchFamily="34" charset="0"/>
              </a:defRPr>
            </a:lvl1pPr>
          </a:lstStyle>
          <a:p>
            <a:pPr>
              <a:defRPr/>
            </a:pPr>
            <a:fld id="{AAFF7C97-CF98-4771-B85F-22B2F963BE2E}" type="datetimeFigureOut">
              <a:rPr lang="en-GB" altLang="en-US"/>
              <a:pPr>
                <a:defRPr/>
              </a:pPr>
              <a:t>01/06/2016</a:t>
            </a:fld>
            <a:endParaRPr lang="en-GB"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cs typeface="Arial" panose="020B0604020202020204" pitchFamily="34" charset="0"/>
              </a:defRPr>
            </a:lvl1pPr>
          </a:lstStyle>
          <a:p>
            <a:fld id="{00EE4E01-91E0-4F06-98EE-BA31DF841841}" type="slidenum">
              <a:rPr lang="en-GB" altLang="en-US"/>
              <a:pPr/>
              <a:t>‹#›</a:t>
            </a:fld>
            <a:endParaRPr lang="en-GB" altLang="en-US"/>
          </a:p>
        </p:txBody>
      </p:sp>
    </p:spTree>
    <p:extLst>
      <p:ext uri="{BB962C8B-B14F-4D97-AF65-F5344CB8AC3E}">
        <p14:creationId xmlns:p14="http://schemas.microsoft.com/office/powerpoint/2010/main" val="14399522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cs typeface="Arial" pitchFamily="34" charset="0"/>
              </a:defRPr>
            </a:lvl1pPr>
          </a:lstStyle>
          <a:p>
            <a:pPr>
              <a:defRPr/>
            </a:pPr>
            <a:fld id="{C3D7F98A-4E8C-449F-96AB-F2592D4D3F5B}" type="datetimeFigureOut">
              <a:rPr lang="en-GB" altLang="en-US"/>
              <a:pPr>
                <a:defRPr/>
              </a:pPr>
              <a:t>01/06/2016</a:t>
            </a:fld>
            <a:endParaRPr lang="en-GB"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cs typeface="Arial" panose="020B0604020202020204" pitchFamily="34" charset="0"/>
              </a:defRPr>
            </a:lvl1pPr>
          </a:lstStyle>
          <a:p>
            <a:fld id="{F3032029-DF0B-48E9-805F-7531B61143B9}" type="slidenum">
              <a:rPr lang="en-GB" altLang="en-US"/>
              <a:pPr/>
              <a:t>‹#›</a:t>
            </a:fld>
            <a:endParaRPr lang="en-GB" altLang="en-US"/>
          </a:p>
        </p:txBody>
      </p:sp>
    </p:spTree>
    <p:extLst>
      <p:ext uri="{BB962C8B-B14F-4D97-AF65-F5344CB8AC3E}">
        <p14:creationId xmlns:p14="http://schemas.microsoft.com/office/powerpoint/2010/main" val="9367381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cs typeface="Arial" pitchFamily="34" charset="0"/>
              </a:defRPr>
            </a:lvl1pPr>
          </a:lstStyle>
          <a:p>
            <a:pPr>
              <a:defRPr/>
            </a:pPr>
            <a:fld id="{35F7946B-6CC3-4656-828F-60518162AE4E}" type="datetimeFigureOut">
              <a:rPr lang="en-GB" altLang="en-US"/>
              <a:pPr>
                <a:defRPr/>
              </a:pPr>
              <a:t>01/06/2016</a:t>
            </a:fld>
            <a:endParaRPr lang="en-GB"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cs typeface="Arial" panose="020B0604020202020204" pitchFamily="34" charset="0"/>
              </a:defRPr>
            </a:lvl1pPr>
          </a:lstStyle>
          <a:p>
            <a:fld id="{EA4C18FF-764C-4927-80EE-11B610460A9C}" type="slidenum">
              <a:rPr lang="en-GB" altLang="en-US"/>
              <a:pPr/>
              <a:t>‹#›</a:t>
            </a:fld>
            <a:endParaRPr lang="en-GB" altLang="en-US"/>
          </a:p>
        </p:txBody>
      </p:sp>
    </p:spTree>
    <p:extLst>
      <p:ext uri="{BB962C8B-B14F-4D97-AF65-F5344CB8AC3E}">
        <p14:creationId xmlns:p14="http://schemas.microsoft.com/office/powerpoint/2010/main" val="10114373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cs typeface="Arial" pitchFamily="34" charset="0"/>
              </a:defRPr>
            </a:lvl1pPr>
          </a:lstStyle>
          <a:p>
            <a:pPr>
              <a:defRPr/>
            </a:pPr>
            <a:fld id="{B0070F9C-F7A1-44EA-BFFD-AC81ACFD0B52}" type="datetimeFigureOut">
              <a:rPr lang="en-GB" altLang="en-US"/>
              <a:pPr>
                <a:defRPr/>
              </a:pPr>
              <a:t>01/06/2016</a:t>
            </a:fld>
            <a:endParaRPr lang="en-GB" alt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GB"/>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cs typeface="Arial" panose="020B0604020202020204" pitchFamily="34" charset="0"/>
              </a:defRPr>
            </a:lvl1pPr>
          </a:lstStyle>
          <a:p>
            <a:fld id="{023B4237-C734-4C46-B87F-91A8ED8AB6EA}" type="slidenum">
              <a:rPr lang="en-GB" altLang="en-US"/>
              <a:pPr/>
              <a:t>‹#›</a:t>
            </a:fld>
            <a:endParaRPr lang="en-GB" altLang="en-US"/>
          </a:p>
        </p:txBody>
      </p:sp>
    </p:spTree>
    <p:extLst>
      <p:ext uri="{BB962C8B-B14F-4D97-AF65-F5344CB8AC3E}">
        <p14:creationId xmlns:p14="http://schemas.microsoft.com/office/powerpoint/2010/main" val="29836961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4"/>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62013" y="476250"/>
            <a:ext cx="7419975" cy="5407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Date Placeholder 1"/>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cs typeface="Arial" pitchFamily="34" charset="0"/>
              </a:defRPr>
            </a:lvl1pPr>
          </a:lstStyle>
          <a:p>
            <a:pPr>
              <a:defRPr/>
            </a:pPr>
            <a:fld id="{4F1981D9-68FC-4D73-9D3D-1D690A4878F1}" type="datetimeFigureOut">
              <a:rPr lang="en-GB" altLang="en-US"/>
              <a:pPr>
                <a:defRPr/>
              </a:pPr>
              <a:t>01/06/2016</a:t>
            </a:fld>
            <a:endParaRPr lang="en-GB" altLang="en-US"/>
          </a:p>
        </p:txBody>
      </p:sp>
      <p:sp>
        <p:nvSpPr>
          <p:cNvPr id="4" name="Footer Placeholder 2"/>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GB"/>
          </a:p>
        </p:txBody>
      </p:sp>
      <p:sp>
        <p:nvSpPr>
          <p:cNvPr id="5" name="Slide Number Placeholder 3"/>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cs typeface="Arial" panose="020B0604020202020204" pitchFamily="34" charset="0"/>
              </a:defRPr>
            </a:lvl1pPr>
          </a:lstStyle>
          <a:p>
            <a:fld id="{1A010BEE-7BA8-4056-9D6A-E8914D97970F}" type="slidenum">
              <a:rPr lang="en-GB" altLang="en-US"/>
              <a:pPr/>
              <a:t>‹#›</a:t>
            </a:fld>
            <a:endParaRPr lang="en-GB" altLang="en-US"/>
          </a:p>
        </p:txBody>
      </p:sp>
    </p:spTree>
    <p:extLst>
      <p:ext uri="{BB962C8B-B14F-4D97-AF65-F5344CB8AC3E}">
        <p14:creationId xmlns:p14="http://schemas.microsoft.com/office/powerpoint/2010/main" val="20299687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cs typeface="Arial" pitchFamily="34" charset="0"/>
              </a:defRPr>
            </a:lvl1pPr>
          </a:lstStyle>
          <a:p>
            <a:pPr>
              <a:defRPr/>
            </a:pPr>
            <a:fld id="{95A688C8-8FCD-46B6-AAA3-335D2016E56E}" type="datetimeFigureOut">
              <a:rPr lang="en-GB" altLang="en-US"/>
              <a:pPr>
                <a:defRPr/>
              </a:pPr>
              <a:t>01/06/2016</a:t>
            </a:fld>
            <a:endParaRPr lang="en-GB"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cs typeface="Arial" panose="020B0604020202020204" pitchFamily="34" charset="0"/>
              </a:defRPr>
            </a:lvl1pPr>
          </a:lstStyle>
          <a:p>
            <a:fld id="{39958544-E844-4EA4-B913-2887BCE2462D}" type="slidenum">
              <a:rPr lang="en-GB" altLang="en-US"/>
              <a:pPr/>
              <a:t>‹#›</a:t>
            </a:fld>
            <a:endParaRPr lang="en-GB" altLang="en-US"/>
          </a:p>
        </p:txBody>
      </p:sp>
    </p:spTree>
    <p:extLst>
      <p:ext uri="{BB962C8B-B14F-4D97-AF65-F5344CB8AC3E}">
        <p14:creationId xmlns:p14="http://schemas.microsoft.com/office/powerpoint/2010/main" val="219714084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cs typeface="Arial" pitchFamily="34" charset="0"/>
              </a:defRPr>
            </a:lvl1pPr>
          </a:lstStyle>
          <a:p>
            <a:pPr>
              <a:defRPr/>
            </a:pPr>
            <a:fld id="{651D3BB9-44D6-4560-A2AA-B022BE846F32}" type="datetimeFigureOut">
              <a:rPr lang="en-GB" altLang="en-US"/>
              <a:pPr>
                <a:defRPr/>
              </a:pPr>
              <a:t>01/06/2016</a:t>
            </a:fld>
            <a:endParaRPr lang="en-GB"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cs typeface="Arial" panose="020B0604020202020204" pitchFamily="34" charset="0"/>
              </a:defRPr>
            </a:lvl1pPr>
          </a:lstStyle>
          <a:p>
            <a:fld id="{3C5A2E47-0E7F-4966-B75F-D614E3654FAE}" type="slidenum">
              <a:rPr lang="en-GB" altLang="en-US"/>
              <a:pPr/>
              <a:t>‹#›</a:t>
            </a:fld>
            <a:endParaRPr lang="en-GB" altLang="en-US"/>
          </a:p>
        </p:txBody>
      </p:sp>
    </p:spTree>
    <p:extLst>
      <p:ext uri="{BB962C8B-B14F-4D97-AF65-F5344CB8AC3E}">
        <p14:creationId xmlns:p14="http://schemas.microsoft.com/office/powerpoint/2010/main" val="569280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cs typeface="Arial" pitchFamily="34" charset="0"/>
              </a:defRPr>
            </a:lvl1pPr>
          </a:lstStyle>
          <a:p>
            <a:pPr>
              <a:defRPr/>
            </a:pPr>
            <a:fld id="{3DBE8A87-26EF-427C-87C2-E33F8645A7A1}" type="datetimeFigureOut">
              <a:rPr lang="en-GB" altLang="en-US"/>
              <a:pPr>
                <a:defRPr/>
              </a:pPr>
              <a:t>01/06/2016</a:t>
            </a:fld>
            <a:endParaRPr lang="en-GB"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cs typeface="Arial" panose="020B0604020202020204" pitchFamily="34" charset="0"/>
              </a:defRPr>
            </a:lvl1pPr>
          </a:lstStyle>
          <a:p>
            <a:fld id="{7BEC67C4-4F0C-4F66-A580-674EDFE25527}" type="slidenum">
              <a:rPr lang="en-GB" altLang="en-US"/>
              <a:pPr/>
              <a:t>‹#›</a:t>
            </a:fld>
            <a:endParaRPr lang="en-GB" altLang="en-US"/>
          </a:p>
        </p:txBody>
      </p:sp>
    </p:spTree>
    <p:extLst>
      <p:ext uri="{BB962C8B-B14F-4D97-AF65-F5344CB8AC3E}">
        <p14:creationId xmlns:p14="http://schemas.microsoft.com/office/powerpoint/2010/main" val="382160742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cs typeface="Arial" pitchFamily="34" charset="0"/>
              </a:defRPr>
            </a:lvl1pPr>
          </a:lstStyle>
          <a:p>
            <a:pPr>
              <a:defRPr/>
            </a:pPr>
            <a:fld id="{33381ACF-B7D7-427B-B22D-5AD10B221C24}" type="datetimeFigureOut">
              <a:rPr lang="en-GB" altLang="en-US"/>
              <a:pPr>
                <a:defRPr/>
              </a:pPr>
              <a:t>01/06/2016</a:t>
            </a:fld>
            <a:endParaRPr lang="en-GB"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cs typeface="Arial" panose="020B0604020202020204" pitchFamily="34" charset="0"/>
              </a:defRPr>
            </a:lvl1pPr>
          </a:lstStyle>
          <a:p>
            <a:fld id="{2CD0A959-3D74-43B1-8FCC-5452966581F7}" type="slidenum">
              <a:rPr lang="en-GB" altLang="en-US"/>
              <a:pPr/>
              <a:t>‹#›</a:t>
            </a:fld>
            <a:endParaRPr lang="en-GB" altLang="en-US"/>
          </a:p>
        </p:txBody>
      </p:sp>
    </p:spTree>
    <p:extLst>
      <p:ext uri="{BB962C8B-B14F-4D97-AF65-F5344CB8AC3E}">
        <p14:creationId xmlns:p14="http://schemas.microsoft.com/office/powerpoint/2010/main" val="5326525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cs typeface="Arial" pitchFamily="34" charset="0"/>
              </a:defRPr>
            </a:lvl1pPr>
          </a:lstStyle>
          <a:p>
            <a:pPr>
              <a:defRPr/>
            </a:pPr>
            <a:fld id="{9DB59FC5-3917-44E2-8773-231D5BFA3F83}" type="datetimeFigureOut">
              <a:rPr lang="en-GB" altLang="en-US"/>
              <a:pPr>
                <a:defRPr/>
              </a:pPr>
              <a:t>01/06/2016</a:t>
            </a:fld>
            <a:endParaRPr lang="en-GB"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cs typeface="Arial" panose="020B0604020202020204" pitchFamily="34" charset="0"/>
              </a:defRPr>
            </a:lvl1pPr>
          </a:lstStyle>
          <a:p>
            <a:fld id="{FBA802C8-A1AC-4926-AC45-AA82D11FA3C5}" type="slidenum">
              <a:rPr lang="en-GB" altLang="en-US"/>
              <a:pPr/>
              <a:t>‹#›</a:t>
            </a:fld>
            <a:endParaRPr lang="en-GB" altLang="en-US"/>
          </a:p>
        </p:txBody>
      </p:sp>
    </p:spTree>
    <p:extLst>
      <p:ext uri="{BB962C8B-B14F-4D97-AF65-F5344CB8AC3E}">
        <p14:creationId xmlns:p14="http://schemas.microsoft.com/office/powerpoint/2010/main" val="37908621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cs typeface="Arial" pitchFamily="34" charset="0"/>
              </a:defRPr>
            </a:lvl1pPr>
          </a:lstStyle>
          <a:p>
            <a:pPr>
              <a:defRPr/>
            </a:pPr>
            <a:fld id="{CAD864FF-05F7-41DB-8876-A0ADD0F6390A}" type="datetimeFigureOut">
              <a:rPr lang="en-GB" altLang="en-US"/>
              <a:pPr>
                <a:defRPr/>
              </a:pPr>
              <a:t>01/06/2016</a:t>
            </a:fld>
            <a:endParaRPr lang="en-GB" alt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GB"/>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cs typeface="Arial" panose="020B0604020202020204" pitchFamily="34" charset="0"/>
              </a:defRPr>
            </a:lvl1pPr>
          </a:lstStyle>
          <a:p>
            <a:fld id="{C92DFE8D-6938-4179-9E68-1AFF2996F9B2}" type="slidenum">
              <a:rPr lang="en-GB" altLang="en-US"/>
              <a:pPr/>
              <a:t>‹#›</a:t>
            </a:fld>
            <a:endParaRPr lang="en-GB" altLang="en-US"/>
          </a:p>
        </p:txBody>
      </p:sp>
    </p:spTree>
    <p:extLst>
      <p:ext uri="{BB962C8B-B14F-4D97-AF65-F5344CB8AC3E}">
        <p14:creationId xmlns:p14="http://schemas.microsoft.com/office/powerpoint/2010/main" val="42761713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cs typeface="Arial" pitchFamily="34" charset="0"/>
              </a:defRPr>
            </a:lvl1pPr>
          </a:lstStyle>
          <a:p>
            <a:pPr>
              <a:defRPr/>
            </a:pPr>
            <a:fld id="{B1F219FB-7D57-4C61-9933-65605C8CD0E0}" type="datetimeFigureOut">
              <a:rPr lang="en-GB" altLang="en-US"/>
              <a:pPr>
                <a:defRPr/>
              </a:pPr>
              <a:t>01/06/2016</a:t>
            </a:fld>
            <a:endParaRPr lang="en-GB"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cs typeface="Arial" panose="020B0604020202020204" pitchFamily="34" charset="0"/>
              </a:defRPr>
            </a:lvl1pPr>
          </a:lstStyle>
          <a:p>
            <a:fld id="{AA837646-9F09-4E8D-80D3-F8C519DE88BA}" type="slidenum">
              <a:rPr lang="en-GB" altLang="en-US"/>
              <a:pPr/>
              <a:t>‹#›</a:t>
            </a:fld>
            <a:endParaRPr lang="en-GB" altLang="en-US"/>
          </a:p>
        </p:txBody>
      </p:sp>
    </p:spTree>
    <p:extLst>
      <p:ext uri="{BB962C8B-B14F-4D97-AF65-F5344CB8AC3E}">
        <p14:creationId xmlns:p14="http://schemas.microsoft.com/office/powerpoint/2010/main" val="963676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cs typeface="Arial" pitchFamily="34" charset="0"/>
              </a:defRPr>
            </a:lvl1pPr>
          </a:lstStyle>
          <a:p>
            <a:pPr>
              <a:defRPr/>
            </a:pPr>
            <a:fld id="{165B0043-DB7B-40BC-A71A-075256D1A9E3}" type="datetimeFigureOut">
              <a:rPr lang="en-GB" altLang="en-US"/>
              <a:pPr>
                <a:defRPr/>
              </a:pPr>
              <a:t>01/06/2016</a:t>
            </a:fld>
            <a:endParaRPr lang="en-GB" alt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GB"/>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cs typeface="Arial" panose="020B0604020202020204" pitchFamily="34" charset="0"/>
              </a:defRPr>
            </a:lvl1pPr>
          </a:lstStyle>
          <a:p>
            <a:fld id="{B2725BD7-9EA5-467C-ADCA-0E811DA45A3C}" type="slidenum">
              <a:rPr lang="en-GB" altLang="en-US"/>
              <a:pPr/>
              <a:t>‹#›</a:t>
            </a:fld>
            <a:endParaRPr lang="en-GB" altLang="en-US"/>
          </a:p>
        </p:txBody>
      </p:sp>
    </p:spTree>
    <p:extLst>
      <p:ext uri="{BB962C8B-B14F-4D97-AF65-F5344CB8AC3E}">
        <p14:creationId xmlns:p14="http://schemas.microsoft.com/office/powerpoint/2010/main" val="31000679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cs typeface="Arial" pitchFamily="34" charset="0"/>
              </a:defRPr>
            </a:lvl1pPr>
          </a:lstStyle>
          <a:p>
            <a:pPr>
              <a:defRPr/>
            </a:pPr>
            <a:fld id="{93C0CAD8-24E7-4463-9831-3388DC0D81BD}" type="datetimeFigureOut">
              <a:rPr lang="en-GB" altLang="en-US"/>
              <a:pPr>
                <a:defRPr/>
              </a:pPr>
              <a:t>01/06/2016</a:t>
            </a:fld>
            <a:endParaRPr lang="en-GB" alt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GB"/>
          </a:p>
        </p:txBody>
      </p:sp>
      <p:sp>
        <p:nvSpPr>
          <p:cNvPr id="5" name="Slide Number Placeholder 4"/>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cs typeface="Arial" panose="020B0604020202020204" pitchFamily="34" charset="0"/>
              </a:defRPr>
            </a:lvl1pPr>
          </a:lstStyle>
          <a:p>
            <a:fld id="{54374017-0F52-425D-998C-5761E27D0856}" type="slidenum">
              <a:rPr lang="en-GB" altLang="en-US"/>
              <a:pPr/>
              <a:t>‹#›</a:t>
            </a:fld>
            <a:endParaRPr lang="en-GB" altLang="en-US"/>
          </a:p>
        </p:txBody>
      </p:sp>
    </p:spTree>
    <p:extLst>
      <p:ext uri="{BB962C8B-B14F-4D97-AF65-F5344CB8AC3E}">
        <p14:creationId xmlns:p14="http://schemas.microsoft.com/office/powerpoint/2010/main" val="2794820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cs typeface="Arial" pitchFamily="34" charset="0"/>
              </a:defRPr>
            </a:lvl1pPr>
          </a:lstStyle>
          <a:p>
            <a:pPr>
              <a:defRPr/>
            </a:pPr>
            <a:fld id="{B47B0876-5F01-4504-AEE9-C2E7C4643C7C}" type="datetimeFigureOut">
              <a:rPr lang="en-GB" altLang="en-US"/>
              <a:pPr>
                <a:defRPr/>
              </a:pPr>
              <a:t>01/06/2016</a:t>
            </a:fld>
            <a:endParaRPr lang="en-GB" alt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GB"/>
          </a:p>
        </p:txBody>
      </p:sp>
      <p:sp>
        <p:nvSpPr>
          <p:cNvPr id="4" name="Slide Number Placeholder 3"/>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cs typeface="Arial" panose="020B0604020202020204" pitchFamily="34" charset="0"/>
              </a:defRPr>
            </a:lvl1pPr>
          </a:lstStyle>
          <a:p>
            <a:fld id="{BF2B2095-DF17-46AC-802A-33EC46DC9752}" type="slidenum">
              <a:rPr lang="en-GB" altLang="en-US"/>
              <a:pPr/>
              <a:t>‹#›</a:t>
            </a:fld>
            <a:endParaRPr lang="en-GB" altLang="en-US"/>
          </a:p>
        </p:txBody>
      </p:sp>
    </p:spTree>
    <p:extLst>
      <p:ext uri="{BB962C8B-B14F-4D97-AF65-F5344CB8AC3E}">
        <p14:creationId xmlns:p14="http://schemas.microsoft.com/office/powerpoint/2010/main" val="626090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cs typeface="Arial" pitchFamily="34" charset="0"/>
              </a:defRPr>
            </a:lvl1pPr>
          </a:lstStyle>
          <a:p>
            <a:pPr>
              <a:defRPr/>
            </a:pPr>
            <a:fld id="{A0CD6381-54C5-41AA-8545-9DFE60FF4E0E}" type="datetimeFigureOut">
              <a:rPr lang="en-GB" altLang="en-US"/>
              <a:pPr>
                <a:defRPr/>
              </a:pPr>
              <a:t>01/06/2016</a:t>
            </a:fld>
            <a:endParaRPr lang="en-GB"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cs typeface="Arial" panose="020B0604020202020204" pitchFamily="34" charset="0"/>
              </a:defRPr>
            </a:lvl1pPr>
          </a:lstStyle>
          <a:p>
            <a:fld id="{930BAF82-A036-4308-9280-D0E3ACD216F3}" type="slidenum">
              <a:rPr lang="en-GB" altLang="en-US"/>
              <a:pPr/>
              <a:t>‹#›</a:t>
            </a:fld>
            <a:endParaRPr lang="en-GB" altLang="en-US"/>
          </a:p>
        </p:txBody>
      </p:sp>
    </p:spTree>
    <p:extLst>
      <p:ext uri="{BB962C8B-B14F-4D97-AF65-F5344CB8AC3E}">
        <p14:creationId xmlns:p14="http://schemas.microsoft.com/office/powerpoint/2010/main" val="12072329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cs typeface="Arial" pitchFamily="34" charset="0"/>
              </a:defRPr>
            </a:lvl1pPr>
          </a:lstStyle>
          <a:p>
            <a:pPr>
              <a:defRPr/>
            </a:pPr>
            <a:fld id="{CDEF9487-A84D-4F07-8630-AB7A61935F6D}" type="datetimeFigureOut">
              <a:rPr lang="en-GB" altLang="en-US"/>
              <a:pPr>
                <a:defRPr/>
              </a:pPr>
              <a:t>01/06/2016</a:t>
            </a:fld>
            <a:endParaRPr lang="en-GB" alt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lvl1pPr fontAlgn="auto">
              <a:spcBef>
                <a:spcPts val="0"/>
              </a:spcBef>
              <a:spcAft>
                <a:spcPts val="0"/>
              </a:spcAft>
              <a:defRPr>
                <a:latin typeface="+mn-lt"/>
                <a:ea typeface="+mn-ea"/>
                <a:cs typeface="+mn-cs"/>
              </a:defRPr>
            </a:lvl1pPr>
          </a:lstStyle>
          <a:p>
            <a:pPr>
              <a:defRPr/>
            </a:pPr>
            <a:endParaRPr lang="en-GB"/>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cs typeface="Arial" panose="020B0604020202020204" pitchFamily="34" charset="0"/>
              </a:defRPr>
            </a:lvl1pPr>
          </a:lstStyle>
          <a:p>
            <a:fld id="{A4172947-F8BD-428C-9EBA-FA17CF683BB4}" type="slidenum">
              <a:rPr lang="en-GB" altLang="en-US"/>
              <a:pPr/>
              <a:t>‹#›</a:t>
            </a:fld>
            <a:endParaRPr lang="en-GB" altLang="en-US"/>
          </a:p>
        </p:txBody>
      </p:sp>
    </p:spTree>
    <p:extLst>
      <p:ext uri="{BB962C8B-B14F-4D97-AF65-F5344CB8AC3E}">
        <p14:creationId xmlns:p14="http://schemas.microsoft.com/office/powerpoint/2010/main" val="2074315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image" Target="../media/image3.jpe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theme" Target="../theme/theme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2"/>
          <p:cNvPicPr>
            <a:picLocks noChangeAspect="1" noChangeArrowheads="1"/>
          </p:cNvPicPr>
          <p:nvPr userDrawn="1"/>
        </p:nvPicPr>
        <p:blipFill>
          <a:blip r:embed="rId13"/>
          <a:srcRect/>
          <a:stretch>
            <a:fillRect/>
          </a:stretch>
        </p:blipFill>
        <p:spPr bwMode="auto">
          <a:xfrm>
            <a:off x="0" y="0"/>
            <a:ext cx="9144000" cy="6321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
        <p:nvSpPr>
          <p:cNvPr id="1027" name="Title Placeholder 1"/>
          <p:cNvSpPr>
            <a:spLocks noGrp="1"/>
          </p:cNvSpPr>
          <p:nvPr>
            <p:ph type="title"/>
          </p:nvPr>
        </p:nvSpPr>
        <p:spPr bwMode="auto">
          <a:xfrm>
            <a:off x="928688" y="4365625"/>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pic>
        <p:nvPicPr>
          <p:cNvPr id="1028" name="Picture 3"/>
          <p:cNvPicPr>
            <a:picLocks noChangeAspect="1" noChangeArrowheads="1"/>
          </p:cNvPicPr>
          <p:nvPr userDrawn="1"/>
        </p:nvPicPr>
        <p:blipFill>
          <a:blip r:embed="rId14"/>
          <a:srcRect/>
          <a:stretch>
            <a:fillRect/>
          </a:stretch>
        </p:blipFill>
        <p:spPr bwMode="auto">
          <a:xfrm>
            <a:off x="7308850" y="5589588"/>
            <a:ext cx="1633538" cy="1201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cSld>
  <p:clrMap bg1="lt1" tx1="dk1" bg2="lt2" tx2="dk2" accent1="accent1" accent2="accent2" accent3="accent3" accent4="accent4" accent5="accent5" accent6="accent6" hlink="hlink" folHlink="folHlink"/>
  <p:sldLayoutIdLst>
    <p:sldLayoutId id="2147484139" r:id="rId1"/>
    <p:sldLayoutId id="2147484140" r:id="rId2"/>
    <p:sldLayoutId id="2147484141" r:id="rId3"/>
    <p:sldLayoutId id="2147484142" r:id="rId4"/>
    <p:sldLayoutId id="2147484143" r:id="rId5"/>
    <p:sldLayoutId id="2147484144" r:id="rId6"/>
    <p:sldLayoutId id="2147484145" r:id="rId7"/>
    <p:sldLayoutId id="2147484146" r:id="rId8"/>
    <p:sldLayoutId id="2147484147" r:id="rId9"/>
    <p:sldLayoutId id="2147484148" r:id="rId10"/>
    <p:sldLayoutId id="2147484149" r:id="rId11"/>
  </p:sldLayoutIdLst>
  <p:txStyles>
    <p:titleStyle>
      <a:lvl1pPr algn="ctr" rtl="0" eaLnBrk="0" fontAlgn="base" hangingPunct="0">
        <a:spcBef>
          <a:spcPct val="0"/>
        </a:spcBef>
        <a:spcAft>
          <a:spcPct val="0"/>
        </a:spcAft>
        <a:defRPr sz="4400" kern="1200">
          <a:solidFill>
            <a:schemeClr val="tx1"/>
          </a:solidFill>
          <a:latin typeface="Arial" pitchFamily="34" charset="0"/>
          <a:ea typeface="MS PGothic" pitchFamily="34" charset="-128"/>
          <a:cs typeface="Arial" pitchFamily="34" charset="0"/>
        </a:defRPr>
      </a:lvl1pPr>
      <a:lvl2pPr algn="ctr" rtl="0" eaLnBrk="0" fontAlgn="base" hangingPunct="0">
        <a:spcBef>
          <a:spcPct val="0"/>
        </a:spcBef>
        <a:spcAft>
          <a:spcPct val="0"/>
        </a:spcAft>
        <a:defRPr sz="4400">
          <a:solidFill>
            <a:schemeClr val="tx1"/>
          </a:solidFill>
          <a:latin typeface="Arial" charset="0"/>
          <a:ea typeface="MS PGothic" pitchFamily="34" charset="-128"/>
          <a:cs typeface="Arial" charset="0"/>
        </a:defRPr>
      </a:lvl2pPr>
      <a:lvl3pPr algn="ctr" rtl="0" eaLnBrk="0" fontAlgn="base" hangingPunct="0">
        <a:spcBef>
          <a:spcPct val="0"/>
        </a:spcBef>
        <a:spcAft>
          <a:spcPct val="0"/>
        </a:spcAft>
        <a:defRPr sz="4400">
          <a:solidFill>
            <a:schemeClr val="tx1"/>
          </a:solidFill>
          <a:latin typeface="Arial" charset="0"/>
          <a:ea typeface="MS PGothic" pitchFamily="34" charset="-128"/>
          <a:cs typeface="Arial" charset="0"/>
        </a:defRPr>
      </a:lvl3pPr>
      <a:lvl4pPr algn="ctr" rtl="0" eaLnBrk="0" fontAlgn="base" hangingPunct="0">
        <a:spcBef>
          <a:spcPct val="0"/>
        </a:spcBef>
        <a:spcAft>
          <a:spcPct val="0"/>
        </a:spcAft>
        <a:defRPr sz="4400">
          <a:solidFill>
            <a:schemeClr val="tx1"/>
          </a:solidFill>
          <a:latin typeface="Arial" charset="0"/>
          <a:ea typeface="MS PGothic" pitchFamily="34" charset="-128"/>
          <a:cs typeface="Arial" charset="0"/>
        </a:defRPr>
      </a:lvl4pPr>
      <a:lvl5pPr algn="ctr" rtl="0" eaLnBrk="0" fontAlgn="base" hangingPunct="0">
        <a:spcBef>
          <a:spcPct val="0"/>
        </a:spcBef>
        <a:spcAft>
          <a:spcPct val="0"/>
        </a:spcAft>
        <a:defRPr sz="4400">
          <a:solidFill>
            <a:schemeClr val="tx1"/>
          </a:solidFill>
          <a:latin typeface="Arial" charset="0"/>
          <a:ea typeface="MS PGothic" pitchFamily="34" charset="-128"/>
          <a:cs typeface="Arial" charset="0"/>
        </a:defRPr>
      </a:lvl5pPr>
      <a:lvl6pPr marL="457200" algn="ctr" rtl="0" fontAlgn="base">
        <a:spcBef>
          <a:spcPct val="0"/>
        </a:spcBef>
        <a:spcAft>
          <a:spcPct val="0"/>
        </a:spcAft>
        <a:defRPr sz="4400">
          <a:solidFill>
            <a:schemeClr val="tx1"/>
          </a:solidFill>
          <a:latin typeface="Arial" charset="0"/>
          <a:cs typeface="Arial" charset="0"/>
        </a:defRPr>
      </a:lvl6pPr>
      <a:lvl7pPr marL="914400" algn="ctr" rtl="0" fontAlgn="base">
        <a:spcBef>
          <a:spcPct val="0"/>
        </a:spcBef>
        <a:spcAft>
          <a:spcPct val="0"/>
        </a:spcAft>
        <a:defRPr sz="4400">
          <a:solidFill>
            <a:schemeClr val="tx1"/>
          </a:solidFill>
          <a:latin typeface="Arial" charset="0"/>
          <a:cs typeface="Arial" charset="0"/>
        </a:defRPr>
      </a:lvl7pPr>
      <a:lvl8pPr marL="1371600" algn="ctr" rtl="0" fontAlgn="base">
        <a:spcBef>
          <a:spcPct val="0"/>
        </a:spcBef>
        <a:spcAft>
          <a:spcPct val="0"/>
        </a:spcAft>
        <a:defRPr sz="4400">
          <a:solidFill>
            <a:schemeClr val="tx1"/>
          </a:solidFill>
          <a:latin typeface="Arial" charset="0"/>
          <a:cs typeface="Arial" charset="0"/>
        </a:defRPr>
      </a:lvl8pPr>
      <a:lvl9pPr marL="1828800" algn="ctr" rtl="0" fontAlgn="base">
        <a:spcBef>
          <a:spcPct val="0"/>
        </a:spcBef>
        <a:spcAft>
          <a:spcPct val="0"/>
        </a:spcAft>
        <a:defRPr sz="4400">
          <a:solidFill>
            <a:schemeClr val="tx1"/>
          </a:solidFill>
          <a:latin typeface="Arial" charset="0"/>
          <a:cs typeface="Arial"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Arial" pitchFamily="34" charset="0"/>
          <a:ea typeface="MS PGothic" pitchFamily="34" charset="-128"/>
          <a:cs typeface="Arial"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Arial" pitchFamily="34" charset="0"/>
          <a:ea typeface="Arial" charset="0"/>
          <a:cs typeface="Arial"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Arial" pitchFamily="34" charset="0"/>
          <a:ea typeface="Arial" charset="0"/>
          <a:cs typeface="Arial"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Arial" pitchFamily="34" charset="0"/>
          <a:ea typeface="Arial" charset="0"/>
          <a:cs typeface="Arial"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Arial" pitchFamily="34" charset="0"/>
          <a:ea typeface="Arial"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pic>
        <p:nvPicPr>
          <p:cNvPr id="2052" name="Picture 2"/>
          <p:cNvPicPr>
            <a:picLocks noChangeAspect="1" noChangeArrowheads="1"/>
          </p:cNvPicPr>
          <p:nvPr userDrawn="1"/>
        </p:nvPicPr>
        <p:blipFill>
          <a:blip r:embed="rId12"/>
          <a:srcRect l="23036"/>
          <a:stretch>
            <a:fillRect/>
          </a:stretch>
        </p:blipFill>
        <p:spPr bwMode="auto">
          <a:xfrm>
            <a:off x="0" y="6464300"/>
            <a:ext cx="9144000" cy="401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cSld>
  <p:clrMap bg1="lt1" tx1="dk1" bg2="lt2" tx2="dk2" accent1="accent1" accent2="accent2" accent3="accent3" accent4="accent4" accent5="accent5" accent6="accent6" hlink="hlink" folHlink="folHlink"/>
  <p:sldLayoutIdLst>
    <p:sldLayoutId id="2147484150" r:id="rId1"/>
    <p:sldLayoutId id="2147484151" r:id="rId2"/>
    <p:sldLayoutId id="2147484152" r:id="rId3"/>
    <p:sldLayoutId id="2147484153" r:id="rId4"/>
    <p:sldLayoutId id="2147484154" r:id="rId5"/>
    <p:sldLayoutId id="2147484155" r:id="rId6"/>
    <p:sldLayoutId id="2147484156" r:id="rId7"/>
    <p:sldLayoutId id="2147484157" r:id="rId8"/>
    <p:sldLayoutId id="2147484158" r:id="rId9"/>
    <p:sldLayoutId id="2147484159" r:id="rId10"/>
  </p:sldLayoutIdLst>
  <p:txStyles>
    <p:titleStyle>
      <a:lvl1pPr algn="ctr" rtl="0" eaLnBrk="0" fontAlgn="base" hangingPunct="0">
        <a:spcBef>
          <a:spcPct val="0"/>
        </a:spcBef>
        <a:spcAft>
          <a:spcPct val="0"/>
        </a:spcAft>
        <a:defRPr sz="4400" kern="1200">
          <a:solidFill>
            <a:schemeClr val="tx1"/>
          </a:solidFill>
          <a:latin typeface="Arial" pitchFamily="34" charset="0"/>
          <a:ea typeface="MS PGothic" pitchFamily="34" charset="-128"/>
          <a:cs typeface="Arial" pitchFamily="34" charset="0"/>
        </a:defRPr>
      </a:lvl1pPr>
      <a:lvl2pPr algn="ctr" rtl="0" eaLnBrk="0" fontAlgn="base" hangingPunct="0">
        <a:spcBef>
          <a:spcPct val="0"/>
        </a:spcBef>
        <a:spcAft>
          <a:spcPct val="0"/>
        </a:spcAft>
        <a:defRPr sz="4400">
          <a:solidFill>
            <a:schemeClr val="tx1"/>
          </a:solidFill>
          <a:latin typeface="Arial" charset="0"/>
          <a:ea typeface="MS PGothic" pitchFamily="34" charset="-128"/>
          <a:cs typeface="Arial" charset="0"/>
        </a:defRPr>
      </a:lvl2pPr>
      <a:lvl3pPr algn="ctr" rtl="0" eaLnBrk="0" fontAlgn="base" hangingPunct="0">
        <a:spcBef>
          <a:spcPct val="0"/>
        </a:spcBef>
        <a:spcAft>
          <a:spcPct val="0"/>
        </a:spcAft>
        <a:defRPr sz="4400">
          <a:solidFill>
            <a:schemeClr val="tx1"/>
          </a:solidFill>
          <a:latin typeface="Arial" charset="0"/>
          <a:ea typeface="MS PGothic" pitchFamily="34" charset="-128"/>
          <a:cs typeface="Arial" charset="0"/>
        </a:defRPr>
      </a:lvl3pPr>
      <a:lvl4pPr algn="ctr" rtl="0" eaLnBrk="0" fontAlgn="base" hangingPunct="0">
        <a:spcBef>
          <a:spcPct val="0"/>
        </a:spcBef>
        <a:spcAft>
          <a:spcPct val="0"/>
        </a:spcAft>
        <a:defRPr sz="4400">
          <a:solidFill>
            <a:schemeClr val="tx1"/>
          </a:solidFill>
          <a:latin typeface="Arial" charset="0"/>
          <a:ea typeface="MS PGothic" pitchFamily="34" charset="-128"/>
          <a:cs typeface="Arial" charset="0"/>
        </a:defRPr>
      </a:lvl4pPr>
      <a:lvl5pPr algn="ctr" rtl="0" eaLnBrk="0" fontAlgn="base" hangingPunct="0">
        <a:spcBef>
          <a:spcPct val="0"/>
        </a:spcBef>
        <a:spcAft>
          <a:spcPct val="0"/>
        </a:spcAft>
        <a:defRPr sz="4400">
          <a:solidFill>
            <a:schemeClr val="tx1"/>
          </a:solidFill>
          <a:latin typeface="Arial" charset="0"/>
          <a:ea typeface="MS PGothic" pitchFamily="34" charset="-128"/>
          <a:cs typeface="Arial" charset="0"/>
        </a:defRPr>
      </a:lvl5pPr>
      <a:lvl6pPr marL="457200" algn="ctr" rtl="0" fontAlgn="base">
        <a:spcBef>
          <a:spcPct val="0"/>
        </a:spcBef>
        <a:spcAft>
          <a:spcPct val="0"/>
        </a:spcAft>
        <a:defRPr sz="4400">
          <a:solidFill>
            <a:schemeClr val="tx1"/>
          </a:solidFill>
          <a:latin typeface="Arial" charset="0"/>
          <a:cs typeface="Arial" charset="0"/>
        </a:defRPr>
      </a:lvl6pPr>
      <a:lvl7pPr marL="914400" algn="ctr" rtl="0" fontAlgn="base">
        <a:spcBef>
          <a:spcPct val="0"/>
        </a:spcBef>
        <a:spcAft>
          <a:spcPct val="0"/>
        </a:spcAft>
        <a:defRPr sz="4400">
          <a:solidFill>
            <a:schemeClr val="tx1"/>
          </a:solidFill>
          <a:latin typeface="Arial" charset="0"/>
          <a:cs typeface="Arial" charset="0"/>
        </a:defRPr>
      </a:lvl7pPr>
      <a:lvl8pPr marL="1371600" algn="ctr" rtl="0" fontAlgn="base">
        <a:spcBef>
          <a:spcPct val="0"/>
        </a:spcBef>
        <a:spcAft>
          <a:spcPct val="0"/>
        </a:spcAft>
        <a:defRPr sz="4400">
          <a:solidFill>
            <a:schemeClr val="tx1"/>
          </a:solidFill>
          <a:latin typeface="Arial" charset="0"/>
          <a:cs typeface="Arial" charset="0"/>
        </a:defRPr>
      </a:lvl8pPr>
      <a:lvl9pPr marL="1828800" algn="ctr" rtl="0" fontAlgn="base">
        <a:spcBef>
          <a:spcPct val="0"/>
        </a:spcBef>
        <a:spcAft>
          <a:spcPct val="0"/>
        </a:spcAft>
        <a:defRPr sz="4400">
          <a:solidFill>
            <a:schemeClr val="tx1"/>
          </a:solidFill>
          <a:latin typeface="Arial" charset="0"/>
          <a:cs typeface="Arial"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Arial" pitchFamily="34" charset="0"/>
          <a:ea typeface="MS PGothic" pitchFamily="34" charset="-128"/>
          <a:cs typeface="Arial" pitchFamily="34"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Arial" pitchFamily="34" charset="0"/>
          <a:ea typeface="Arial" charset="0"/>
          <a:cs typeface="Arial" pitchFamily="34" charset="0"/>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Arial" pitchFamily="34" charset="0"/>
          <a:ea typeface="Arial" charset="0"/>
          <a:cs typeface="Arial" pitchFamily="34" charset="0"/>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Arial" pitchFamily="34" charset="0"/>
          <a:ea typeface="Arial" charset="0"/>
          <a:cs typeface="Arial" pitchFamily="34" charset="0"/>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Arial" pitchFamily="34" charset="0"/>
          <a:ea typeface="Arial" charset="0"/>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3" Type="http://schemas.openxmlformats.org/officeDocument/2006/relationships/hyperlink" Target="http://www.museumoflondon.org.uk/supporting-london-museums/resources/training-bank" TargetMode="External"/><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hyperlink" Target="http://en.wikipedia.org/wiki/Entertainment" TargetMode="External"/><Relationship Id="rId2" Type="http://schemas.openxmlformats.org/officeDocument/2006/relationships/hyperlink" Target="http://en.wikipedia.org/wiki/Education" TargetMode="External"/><Relationship Id="rId1" Type="http://schemas.openxmlformats.org/officeDocument/2006/relationships/slideLayout" Target="../slideLayouts/slideLayout13.xml"/><Relationship Id="rId4" Type="http://schemas.openxmlformats.org/officeDocument/2006/relationships/hyperlink" Target="http://en.wikipedia.org/wiki/International_Council_of_Museums"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1259632" y="3366169"/>
            <a:ext cx="7898657" cy="1935039"/>
          </a:xfrm>
        </p:spPr>
        <p:txBody>
          <a:bodyPr/>
          <a:lstStyle/>
          <a:p>
            <a:pPr eaLnBrk="1" hangingPunct="1"/>
            <a:r>
              <a:rPr lang="en-GB" altLang="en-US" sz="3600" i="1" dirty="0"/>
              <a:t>London Museum Development Volunteer Training Bank:</a:t>
            </a:r>
            <a:r>
              <a:rPr lang="en-GB" altLang="en-US" i="1" dirty="0"/>
              <a:t/>
            </a:r>
            <a:br>
              <a:rPr lang="en-GB" altLang="en-US" i="1" dirty="0"/>
            </a:br>
            <a:r>
              <a:rPr lang="en-GB" altLang="en-US" sz="5400" dirty="0"/>
              <a:t>Introduction to Museums</a:t>
            </a:r>
            <a:endParaRPr lang="en-GB" altLang="en-US" i="1"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47664" y="5580063"/>
            <a:ext cx="1186443" cy="1161306"/>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b="1" dirty="0"/>
              <a:t>Other terms</a:t>
            </a:r>
            <a:endParaRPr lang="en-GB" dirty="0"/>
          </a:p>
        </p:txBody>
      </p:sp>
      <p:sp>
        <p:nvSpPr>
          <p:cNvPr id="3" name="Content Placeholder 2"/>
          <p:cNvSpPr>
            <a:spLocks noGrp="1"/>
          </p:cNvSpPr>
          <p:nvPr>
            <p:ph idx="1"/>
          </p:nvPr>
        </p:nvSpPr>
        <p:spPr/>
        <p:txBody>
          <a:bodyPr/>
          <a:lstStyle/>
          <a:p>
            <a:pPr eaLnBrk="1" hangingPunct="1"/>
            <a:r>
              <a:rPr lang="en-GB" altLang="en-US" dirty="0"/>
              <a:t>Audience </a:t>
            </a:r>
          </a:p>
          <a:p>
            <a:pPr eaLnBrk="1" hangingPunct="1"/>
            <a:r>
              <a:rPr lang="en-GB" altLang="en-US" dirty="0"/>
              <a:t>Data Collection </a:t>
            </a:r>
          </a:p>
          <a:p>
            <a:pPr eaLnBrk="1" hangingPunct="1"/>
            <a:r>
              <a:rPr lang="en-GB" altLang="en-US" dirty="0"/>
              <a:t>Audience monitoring</a:t>
            </a:r>
          </a:p>
          <a:p>
            <a:pPr eaLnBrk="1" hangingPunct="1"/>
            <a:r>
              <a:rPr lang="en-GB" altLang="en-US" dirty="0"/>
              <a:t>Access</a:t>
            </a:r>
          </a:p>
          <a:p>
            <a:pPr eaLnBrk="1" hangingPunct="1"/>
            <a:r>
              <a:rPr lang="en-GB" altLang="en-US" dirty="0"/>
              <a:t>Outreach</a:t>
            </a:r>
          </a:p>
        </p:txBody>
      </p:sp>
    </p:spTree>
    <p:extLst>
      <p:ext uri="{BB962C8B-B14F-4D97-AF65-F5344CB8AC3E}">
        <p14:creationId xmlns:p14="http://schemas.microsoft.com/office/powerpoint/2010/main" val="11595977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b="1" dirty="0"/>
              <a:t>Museum related groups</a:t>
            </a:r>
            <a:r>
              <a:rPr lang="en-GB" altLang="en-US" dirty="0"/>
              <a:t> </a:t>
            </a:r>
            <a:endParaRPr lang="en-GB" dirty="0"/>
          </a:p>
        </p:txBody>
      </p:sp>
      <p:sp>
        <p:nvSpPr>
          <p:cNvPr id="3" name="Content Placeholder 2"/>
          <p:cNvSpPr>
            <a:spLocks noGrp="1"/>
          </p:cNvSpPr>
          <p:nvPr>
            <p:ph idx="1"/>
          </p:nvPr>
        </p:nvSpPr>
        <p:spPr/>
        <p:txBody>
          <a:bodyPr/>
          <a:lstStyle/>
          <a:p>
            <a:pPr eaLnBrk="1" hangingPunct="1">
              <a:lnSpc>
                <a:spcPct val="90000"/>
              </a:lnSpc>
            </a:pPr>
            <a:r>
              <a:rPr lang="en-GB" altLang="en-US" dirty="0"/>
              <a:t>British Association of friends of Museums </a:t>
            </a:r>
          </a:p>
          <a:p>
            <a:pPr eaLnBrk="1" hangingPunct="1">
              <a:lnSpc>
                <a:spcPct val="90000"/>
              </a:lnSpc>
            </a:pPr>
            <a:r>
              <a:rPr lang="en-GB" altLang="en-US" dirty="0"/>
              <a:t>Chartered Institute of Library and Information Professionals </a:t>
            </a:r>
          </a:p>
          <a:p>
            <a:pPr eaLnBrk="1" hangingPunct="1">
              <a:lnSpc>
                <a:spcPct val="90000"/>
              </a:lnSpc>
            </a:pPr>
            <a:r>
              <a:rPr lang="en-GB" altLang="en-US" dirty="0"/>
              <a:t>Collections Trust – (Formally MDA)</a:t>
            </a:r>
          </a:p>
          <a:p>
            <a:pPr eaLnBrk="1" hangingPunct="1">
              <a:lnSpc>
                <a:spcPct val="90000"/>
              </a:lnSpc>
            </a:pPr>
            <a:r>
              <a:rPr lang="en-GB" altLang="en-US" dirty="0"/>
              <a:t>Group for Educators in Museums</a:t>
            </a:r>
          </a:p>
          <a:p>
            <a:pPr eaLnBrk="1" hangingPunct="1">
              <a:lnSpc>
                <a:spcPct val="90000"/>
              </a:lnSpc>
            </a:pPr>
            <a:r>
              <a:rPr lang="en-GB" altLang="en-US" dirty="0" err="1"/>
              <a:t>GoSlam</a:t>
            </a:r>
            <a:endParaRPr lang="en-GB" altLang="en-US" dirty="0"/>
          </a:p>
          <a:p>
            <a:pPr eaLnBrk="1" hangingPunct="1">
              <a:lnSpc>
                <a:spcPct val="90000"/>
              </a:lnSpc>
            </a:pPr>
            <a:r>
              <a:rPr lang="en-GB" altLang="en-US" dirty="0"/>
              <a:t>Social History Curators group</a:t>
            </a:r>
          </a:p>
          <a:p>
            <a:r>
              <a:rPr lang="en-GB" dirty="0"/>
              <a:t>Area Group Networks</a:t>
            </a:r>
          </a:p>
        </p:txBody>
      </p:sp>
    </p:spTree>
    <p:extLst>
      <p:ext uri="{BB962C8B-B14F-4D97-AF65-F5344CB8AC3E}">
        <p14:creationId xmlns:p14="http://schemas.microsoft.com/office/powerpoint/2010/main" val="20130318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Break</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93402" y="1600200"/>
            <a:ext cx="3557195" cy="4525963"/>
          </a:xfrm>
        </p:spPr>
      </p:pic>
    </p:spTree>
    <p:extLst>
      <p:ext uri="{BB962C8B-B14F-4D97-AF65-F5344CB8AC3E}">
        <p14:creationId xmlns:p14="http://schemas.microsoft.com/office/powerpoint/2010/main" val="36927922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b="1" dirty="0"/>
              <a:t>The role of the volunteer </a:t>
            </a:r>
            <a:endParaRPr lang="en-GB" b="1" dirty="0"/>
          </a:p>
        </p:txBody>
      </p:sp>
      <p:sp>
        <p:nvSpPr>
          <p:cNvPr id="3" name="Content Placeholder 2"/>
          <p:cNvSpPr>
            <a:spLocks noGrp="1"/>
          </p:cNvSpPr>
          <p:nvPr>
            <p:ph idx="1"/>
          </p:nvPr>
        </p:nvSpPr>
        <p:spPr/>
        <p:txBody>
          <a:bodyPr/>
          <a:lstStyle/>
          <a:p>
            <a:pPr eaLnBrk="1" hangingPunct="1"/>
            <a:r>
              <a:rPr lang="en-GB" altLang="en-US" dirty="0"/>
              <a:t>Different types of volunteers</a:t>
            </a:r>
          </a:p>
          <a:p>
            <a:pPr eaLnBrk="1" hangingPunct="1"/>
            <a:r>
              <a:rPr lang="en-GB" altLang="en-US" dirty="0"/>
              <a:t>Different volunteer roles</a:t>
            </a:r>
          </a:p>
          <a:p>
            <a:pPr eaLnBrk="1" hangingPunct="1"/>
            <a:r>
              <a:rPr lang="en-GB" altLang="en-US" dirty="0"/>
              <a:t>Expectations of volunteers</a:t>
            </a:r>
          </a:p>
          <a:p>
            <a:pPr eaLnBrk="1" hangingPunct="1"/>
            <a:r>
              <a:rPr lang="en-GB" altLang="en-US" dirty="0"/>
              <a:t>Expectations of museums</a:t>
            </a:r>
            <a:endParaRPr lang="en-GB" altLang="en-US" sz="4000" dirty="0"/>
          </a:p>
        </p:txBody>
      </p:sp>
    </p:spTree>
    <p:extLst>
      <p:ext uri="{BB962C8B-B14F-4D97-AF65-F5344CB8AC3E}">
        <p14:creationId xmlns:p14="http://schemas.microsoft.com/office/powerpoint/2010/main" val="6671559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b="1" dirty="0"/>
              <a:t>Volunteer Roles</a:t>
            </a:r>
            <a:endParaRPr lang="en-GB" dirty="0"/>
          </a:p>
        </p:txBody>
      </p:sp>
      <p:sp>
        <p:nvSpPr>
          <p:cNvPr id="4" name="Content Placeholder 3"/>
          <p:cNvSpPr>
            <a:spLocks noGrp="1"/>
          </p:cNvSpPr>
          <p:nvPr>
            <p:ph sz="half" idx="1"/>
          </p:nvPr>
        </p:nvSpPr>
        <p:spPr/>
        <p:txBody>
          <a:bodyPr/>
          <a:lstStyle/>
          <a:p>
            <a:pPr eaLnBrk="1" hangingPunct="1">
              <a:lnSpc>
                <a:spcPct val="90000"/>
              </a:lnSpc>
            </a:pPr>
            <a:r>
              <a:rPr lang="en-GB" altLang="en-US" sz="2400" dirty="0"/>
              <a:t>Interpretation work</a:t>
            </a:r>
          </a:p>
          <a:p>
            <a:pPr eaLnBrk="1" hangingPunct="1">
              <a:lnSpc>
                <a:spcPct val="90000"/>
              </a:lnSpc>
            </a:pPr>
            <a:r>
              <a:rPr lang="en-GB" altLang="en-US" sz="2400" dirty="0"/>
              <a:t>Non-specialist conservation work</a:t>
            </a:r>
          </a:p>
          <a:p>
            <a:pPr eaLnBrk="1" hangingPunct="1">
              <a:lnSpc>
                <a:spcPct val="90000"/>
              </a:lnSpc>
            </a:pPr>
            <a:r>
              <a:rPr lang="en-GB" altLang="en-US" sz="2400" dirty="0"/>
              <a:t>Marketing</a:t>
            </a:r>
          </a:p>
          <a:p>
            <a:pPr eaLnBrk="1" hangingPunct="1">
              <a:lnSpc>
                <a:spcPct val="90000"/>
              </a:lnSpc>
            </a:pPr>
            <a:r>
              <a:rPr lang="en-GB" altLang="en-US" sz="2400" dirty="0"/>
              <a:t>DIY</a:t>
            </a:r>
          </a:p>
          <a:p>
            <a:pPr eaLnBrk="1" hangingPunct="1">
              <a:lnSpc>
                <a:spcPct val="90000"/>
              </a:lnSpc>
            </a:pPr>
            <a:r>
              <a:rPr lang="en-GB" altLang="en-US" sz="2400" dirty="0"/>
              <a:t>Retail management</a:t>
            </a:r>
          </a:p>
          <a:p>
            <a:pPr eaLnBrk="1" hangingPunct="1">
              <a:lnSpc>
                <a:spcPct val="90000"/>
              </a:lnSpc>
            </a:pPr>
            <a:r>
              <a:rPr lang="en-GB" altLang="en-US" sz="2400" dirty="0"/>
              <a:t>Front of house duties</a:t>
            </a:r>
          </a:p>
          <a:p>
            <a:pPr eaLnBrk="1" hangingPunct="1">
              <a:lnSpc>
                <a:spcPct val="90000"/>
              </a:lnSpc>
            </a:pPr>
            <a:r>
              <a:rPr lang="en-GB" altLang="en-US" sz="2400" dirty="0"/>
              <a:t>Creating and maintaining community links</a:t>
            </a:r>
          </a:p>
          <a:p>
            <a:pPr eaLnBrk="1" hangingPunct="1">
              <a:lnSpc>
                <a:spcPct val="90000"/>
              </a:lnSpc>
            </a:pPr>
            <a:r>
              <a:rPr lang="en-GB" altLang="en-US" sz="2400" dirty="0"/>
              <a:t>Evaluation of visitor surveys</a:t>
            </a:r>
          </a:p>
        </p:txBody>
      </p:sp>
      <p:sp>
        <p:nvSpPr>
          <p:cNvPr id="5" name="Content Placeholder 4"/>
          <p:cNvSpPr>
            <a:spLocks noGrp="1"/>
          </p:cNvSpPr>
          <p:nvPr>
            <p:ph sz="half" idx="2"/>
          </p:nvPr>
        </p:nvSpPr>
        <p:spPr/>
        <p:txBody>
          <a:bodyPr/>
          <a:lstStyle/>
          <a:p>
            <a:pPr eaLnBrk="1" hangingPunct="1">
              <a:lnSpc>
                <a:spcPct val="90000"/>
              </a:lnSpc>
            </a:pPr>
            <a:r>
              <a:rPr lang="en-GB" altLang="en-US" sz="2400" dirty="0"/>
              <a:t>Management duties</a:t>
            </a:r>
          </a:p>
          <a:p>
            <a:pPr eaLnBrk="1" hangingPunct="1">
              <a:lnSpc>
                <a:spcPct val="90000"/>
              </a:lnSpc>
            </a:pPr>
            <a:r>
              <a:rPr lang="en-GB" altLang="en-US" sz="2400" dirty="0"/>
              <a:t>Curatorial work</a:t>
            </a:r>
          </a:p>
          <a:p>
            <a:pPr eaLnBrk="1" hangingPunct="1">
              <a:lnSpc>
                <a:spcPct val="90000"/>
              </a:lnSpc>
            </a:pPr>
            <a:r>
              <a:rPr lang="en-GB" altLang="en-US" sz="2400" dirty="0"/>
              <a:t>Fundraising</a:t>
            </a:r>
          </a:p>
          <a:p>
            <a:pPr eaLnBrk="1" hangingPunct="1">
              <a:lnSpc>
                <a:spcPct val="90000"/>
              </a:lnSpc>
            </a:pPr>
            <a:r>
              <a:rPr lang="en-GB" altLang="en-US" sz="2400" dirty="0"/>
              <a:t>Organising and attending events</a:t>
            </a:r>
          </a:p>
          <a:p>
            <a:pPr eaLnBrk="1" hangingPunct="1">
              <a:lnSpc>
                <a:spcPct val="90000"/>
              </a:lnSpc>
            </a:pPr>
            <a:r>
              <a:rPr lang="en-GB" altLang="en-US" sz="2400" dirty="0"/>
              <a:t>Researching and sourcing exhibition material</a:t>
            </a:r>
          </a:p>
          <a:p>
            <a:pPr eaLnBrk="1" hangingPunct="1">
              <a:lnSpc>
                <a:spcPct val="90000"/>
              </a:lnSpc>
            </a:pPr>
            <a:r>
              <a:rPr lang="en-GB" altLang="en-US" sz="2400" dirty="0"/>
              <a:t>Providing guided tours</a:t>
            </a:r>
          </a:p>
          <a:p>
            <a:pPr eaLnBrk="1" hangingPunct="1">
              <a:lnSpc>
                <a:spcPct val="90000"/>
              </a:lnSpc>
            </a:pPr>
            <a:r>
              <a:rPr lang="en-GB" altLang="en-US" sz="2400" dirty="0"/>
              <a:t>Accountancy work</a:t>
            </a:r>
          </a:p>
          <a:p>
            <a:pPr eaLnBrk="1" hangingPunct="1">
              <a:lnSpc>
                <a:spcPct val="90000"/>
              </a:lnSpc>
            </a:pPr>
            <a:r>
              <a:rPr lang="en-GB" altLang="en-US" sz="2400" dirty="0"/>
              <a:t>Library/archive work</a:t>
            </a:r>
          </a:p>
        </p:txBody>
      </p:sp>
    </p:spTree>
    <p:extLst>
      <p:ext uri="{BB962C8B-B14F-4D97-AF65-F5344CB8AC3E}">
        <p14:creationId xmlns:p14="http://schemas.microsoft.com/office/powerpoint/2010/main" val="29570041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457200" y="845840"/>
            <a:ext cx="8229600" cy="1143000"/>
          </a:xfrm>
        </p:spPr>
        <p:txBody>
          <a:bodyPr/>
          <a:lstStyle/>
          <a:p>
            <a:pPr eaLnBrk="1" hangingPunct="1"/>
            <a:r>
              <a:rPr lang="en-GB" altLang="en-US" b="1" dirty="0"/>
              <a:t>Any Questions?</a:t>
            </a:r>
          </a:p>
        </p:txBody>
      </p:sp>
      <p:sp>
        <p:nvSpPr>
          <p:cNvPr id="3" name="Subtitle 2"/>
          <p:cNvSpPr>
            <a:spLocks noGrp="1"/>
          </p:cNvSpPr>
          <p:nvPr>
            <p:ph idx="1"/>
          </p:nvPr>
        </p:nvSpPr>
        <p:spPr>
          <a:xfrm>
            <a:off x="457200" y="3212976"/>
            <a:ext cx="8229600" cy="3095749"/>
          </a:xfrm>
        </p:spPr>
        <p:txBody>
          <a:bodyPr rtlCol="0">
            <a:noAutofit/>
          </a:bodyPr>
          <a:lstStyle/>
          <a:p>
            <a:pPr marL="0" indent="0" eaLnBrk="1" fontAlgn="auto" hangingPunct="1">
              <a:spcAft>
                <a:spcPts val="0"/>
              </a:spcAft>
              <a:buFont typeface="Arial" panose="020B0604020202020204" pitchFamily="34" charset="0"/>
              <a:buNone/>
              <a:defRPr/>
            </a:pPr>
            <a:endParaRPr lang="en-GB" sz="2000" dirty="0">
              <a:ea typeface="+mn-ea"/>
            </a:endParaRPr>
          </a:p>
          <a:p>
            <a:pPr marL="0" indent="0" eaLnBrk="1" fontAlgn="auto" hangingPunct="1">
              <a:spcAft>
                <a:spcPts val="0"/>
              </a:spcAft>
              <a:buFont typeface="Arial" panose="020B0604020202020204" pitchFamily="34" charset="0"/>
              <a:buNone/>
              <a:defRPr/>
            </a:pPr>
            <a:r>
              <a:rPr lang="en-GB" sz="2000" b="1" dirty="0">
                <a:ea typeface="+mn-ea"/>
              </a:rPr>
              <a:t>Please remember to complete your evaluation form before you leave.</a:t>
            </a:r>
          </a:p>
          <a:p>
            <a:pPr marL="0" indent="0" eaLnBrk="1" fontAlgn="auto" hangingPunct="1">
              <a:spcAft>
                <a:spcPts val="0"/>
              </a:spcAft>
              <a:buFont typeface="Arial" panose="020B0604020202020204" pitchFamily="34" charset="0"/>
              <a:buNone/>
              <a:defRPr/>
            </a:pPr>
            <a:endParaRPr lang="en-GB" sz="2000" dirty="0">
              <a:ea typeface="+mn-ea"/>
            </a:endParaRPr>
          </a:p>
          <a:p>
            <a:pPr marL="0" indent="0" eaLnBrk="1" fontAlgn="auto" hangingPunct="1">
              <a:spcAft>
                <a:spcPts val="0"/>
              </a:spcAft>
              <a:buFont typeface="Arial" panose="020B0604020202020204" pitchFamily="34" charset="0"/>
              <a:buNone/>
              <a:defRPr/>
            </a:pPr>
            <a:r>
              <a:rPr lang="en-GB" sz="2000" dirty="0">
                <a:ea typeface="+mn-ea"/>
              </a:rPr>
              <a:t>For other training sessions, please visit the Volunteer Training Bank on the London Museum Development Team’s website:</a:t>
            </a:r>
          </a:p>
          <a:p>
            <a:pPr marL="0" indent="0" eaLnBrk="1" fontAlgn="auto" hangingPunct="1">
              <a:spcAft>
                <a:spcPts val="0"/>
              </a:spcAft>
              <a:buNone/>
              <a:defRPr/>
            </a:pPr>
            <a:r>
              <a:rPr lang="en-GB" sz="2000" dirty="0">
                <a:ea typeface="+mn-ea"/>
                <a:hlinkClick r:id="rId3"/>
              </a:rPr>
              <a:t>http://www.museumoflondon.org.uk/supporting-london-museums/resources/training-bank</a:t>
            </a:r>
            <a:r>
              <a:rPr lang="en-GB" sz="2000" dirty="0">
                <a:ea typeface="+mn-ea"/>
              </a:rPr>
              <a:t> </a:t>
            </a:r>
          </a:p>
          <a:p>
            <a:pPr marL="0" indent="0" eaLnBrk="1" fontAlgn="auto" hangingPunct="1">
              <a:spcAft>
                <a:spcPts val="0"/>
              </a:spcAft>
              <a:buNone/>
              <a:defRPr/>
            </a:pPr>
            <a:endParaRPr lang="en-GB" sz="2000" dirty="0">
              <a:ea typeface="+mn-ea"/>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914400" y="4581525"/>
            <a:ext cx="8229600" cy="1143000"/>
          </a:xfrm>
        </p:spPr>
        <p:txBody>
          <a:bodyPr/>
          <a:lstStyle/>
          <a:p>
            <a:pPr eaLnBrk="1" hangingPunct="1"/>
            <a:r>
              <a:rPr lang="en-GB" altLang="en-US" sz="2000"/>
              <a:t>This presentation and its contents, unless otherwise indicated, </a:t>
            </a:r>
            <a:br>
              <a:rPr lang="en-GB" altLang="en-US" sz="2000"/>
            </a:br>
            <a:r>
              <a:rPr lang="en-GB" altLang="en-US" sz="2000"/>
              <a:t>© Museum of London, 2015. All Rights Reserved.</a:t>
            </a:r>
            <a:br>
              <a:rPr lang="en-GB" altLang="en-US" sz="2000"/>
            </a:br>
            <a:r>
              <a:rPr lang="en-GB" altLang="en-US" sz="2000"/>
              <a:t> </a:t>
            </a:r>
          </a:p>
        </p:txBody>
      </p:sp>
      <p:pic>
        <p:nvPicPr>
          <p:cNvPr id="49155"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116013" y="5591175"/>
            <a:ext cx="3600450" cy="1138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What is a Museum?</a:t>
            </a:r>
          </a:p>
        </p:txBody>
      </p:sp>
      <p:sp>
        <p:nvSpPr>
          <p:cNvPr id="3" name="Content Placeholder 2"/>
          <p:cNvSpPr>
            <a:spLocks noGrp="1"/>
          </p:cNvSpPr>
          <p:nvPr>
            <p:ph idx="1"/>
          </p:nvPr>
        </p:nvSpPr>
        <p:spPr>
          <a:xfrm>
            <a:off x="251520" y="1340768"/>
            <a:ext cx="8640960" cy="4968552"/>
          </a:xfrm>
        </p:spPr>
        <p:txBody>
          <a:bodyPr/>
          <a:lstStyle/>
          <a:p>
            <a:pPr eaLnBrk="1" hangingPunct="1">
              <a:buFontTx/>
              <a:buNone/>
            </a:pPr>
            <a:r>
              <a:rPr lang="en-GB" altLang="en-US" sz="2800" dirty="0"/>
              <a:t>The Museums Association’s definition :</a:t>
            </a:r>
          </a:p>
          <a:p>
            <a:pPr eaLnBrk="1" hangingPunct="1"/>
            <a:r>
              <a:rPr lang="en-GB" altLang="en-US" sz="2800" dirty="0"/>
              <a:t>‘They are institutions that collect, safeguard and make accessible artefacts and specimens, which they hold in trust for society</a:t>
            </a:r>
            <a:r>
              <a:rPr lang="en-GB" altLang="en-US" sz="2800" dirty="0" smtClean="0"/>
              <a:t>’ </a:t>
            </a:r>
            <a:endParaRPr lang="en-GB" altLang="en-US" sz="2800" dirty="0"/>
          </a:p>
          <a:p>
            <a:pPr eaLnBrk="1" hangingPunct="1"/>
            <a:r>
              <a:rPr lang="en-GB" altLang="en-US" sz="2800" dirty="0"/>
              <a:t>This definition includes art galleries with collections of works of art, as well as museums with historical collections of objects.</a:t>
            </a:r>
          </a:p>
        </p:txBody>
      </p:sp>
    </p:spTree>
    <p:extLst>
      <p:ext uri="{BB962C8B-B14F-4D97-AF65-F5344CB8AC3E}">
        <p14:creationId xmlns:p14="http://schemas.microsoft.com/office/powerpoint/2010/main" val="41800065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b="1" dirty="0"/>
              <a:t>What is a Museum?</a:t>
            </a:r>
            <a:r>
              <a:rPr lang="en-GB" altLang="en-US" dirty="0"/>
              <a:t> </a:t>
            </a:r>
            <a:endParaRPr lang="en-GB" dirty="0"/>
          </a:p>
        </p:txBody>
      </p:sp>
      <p:sp>
        <p:nvSpPr>
          <p:cNvPr id="3" name="Content Placeholder 2"/>
          <p:cNvSpPr>
            <a:spLocks noGrp="1"/>
          </p:cNvSpPr>
          <p:nvPr>
            <p:ph idx="1"/>
          </p:nvPr>
        </p:nvSpPr>
        <p:spPr>
          <a:xfrm>
            <a:off x="251520" y="1340768"/>
            <a:ext cx="8712968" cy="4968552"/>
          </a:xfrm>
        </p:spPr>
        <p:txBody>
          <a:bodyPr/>
          <a:lstStyle/>
          <a:p>
            <a:pPr eaLnBrk="1" hangingPunct="1">
              <a:lnSpc>
                <a:spcPct val="80000"/>
              </a:lnSpc>
              <a:buFontTx/>
              <a:buNone/>
            </a:pPr>
            <a:r>
              <a:rPr lang="en-GB" altLang="en-US" sz="2400" dirty="0"/>
              <a:t>Other definitions:</a:t>
            </a:r>
          </a:p>
          <a:p>
            <a:pPr eaLnBrk="1" hangingPunct="1">
              <a:lnSpc>
                <a:spcPct val="80000"/>
              </a:lnSpc>
            </a:pPr>
            <a:r>
              <a:rPr lang="en-GB" altLang="en-US" sz="2400" dirty="0"/>
              <a:t>Depository for collecting and displaying objects having scientific or historical or artistic value </a:t>
            </a:r>
          </a:p>
          <a:p>
            <a:pPr eaLnBrk="1" hangingPunct="1">
              <a:lnSpc>
                <a:spcPct val="80000"/>
              </a:lnSpc>
            </a:pPr>
            <a:r>
              <a:rPr lang="en-GB" altLang="en-US" sz="2400" dirty="0"/>
              <a:t>A museum is a "permanent institution in the service of society and of its development, open to the public, which acquires, conserves, researches, communicates and exhibits, for purposes of study, education, enjoyment, the tangible and intangible evidence of people and their </a:t>
            </a:r>
            <a:r>
              <a:rPr lang="en-GB" altLang="en-US" sz="2400" dirty="0" smtClean="0"/>
              <a:t>environment </a:t>
            </a:r>
            <a:endParaRPr lang="en-GB" altLang="en-US" sz="2400" dirty="0"/>
          </a:p>
          <a:p>
            <a:pPr eaLnBrk="1" hangingPunct="1">
              <a:lnSpc>
                <a:spcPct val="80000"/>
              </a:lnSpc>
            </a:pPr>
            <a:r>
              <a:rPr lang="en-GB" altLang="en-US" sz="2400" dirty="0"/>
              <a:t>A building, place or institution devoted to the acquisition, conservation, study, exhibition and educational interpretation of objects having scientific, historical or artistic value. </a:t>
            </a:r>
          </a:p>
        </p:txBody>
      </p:sp>
    </p:spTree>
    <p:extLst>
      <p:ext uri="{BB962C8B-B14F-4D97-AF65-F5344CB8AC3E}">
        <p14:creationId xmlns:p14="http://schemas.microsoft.com/office/powerpoint/2010/main" val="1355130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What is a Museum?</a:t>
            </a:r>
          </a:p>
        </p:txBody>
      </p:sp>
      <p:sp>
        <p:nvSpPr>
          <p:cNvPr id="3" name="Content Placeholder 2"/>
          <p:cNvSpPr>
            <a:spLocks noGrp="1"/>
          </p:cNvSpPr>
          <p:nvPr>
            <p:ph idx="1"/>
          </p:nvPr>
        </p:nvSpPr>
        <p:spPr>
          <a:xfrm>
            <a:off x="251520" y="1340768"/>
            <a:ext cx="8640960" cy="4785395"/>
          </a:xfrm>
        </p:spPr>
        <p:txBody>
          <a:bodyPr/>
          <a:lstStyle/>
          <a:p>
            <a:pPr eaLnBrk="1" hangingPunct="1">
              <a:lnSpc>
                <a:spcPct val="80000"/>
              </a:lnSpc>
              <a:buFontTx/>
              <a:buNone/>
            </a:pPr>
            <a:r>
              <a:rPr lang="en-GB" altLang="en-US" sz="2400" dirty="0"/>
              <a:t>Other definitions:</a:t>
            </a:r>
          </a:p>
          <a:p>
            <a:pPr eaLnBrk="1" hangingPunct="1">
              <a:lnSpc>
                <a:spcPct val="80000"/>
              </a:lnSpc>
            </a:pPr>
            <a:r>
              <a:rPr lang="en-GB" altLang="en-US" sz="2400" dirty="0"/>
              <a:t>An institution which collects, conserves, researches, exhibits, and interprets objects of lasting interest or value for the purposes of study, education and </a:t>
            </a:r>
            <a:r>
              <a:rPr lang="en-GB" altLang="en-US" sz="2400" dirty="0" smtClean="0"/>
              <a:t>enjoyment</a:t>
            </a:r>
            <a:endParaRPr lang="en-GB" altLang="en-US" sz="2400" dirty="0"/>
          </a:p>
          <a:p>
            <a:pPr eaLnBrk="1" hangingPunct="1">
              <a:lnSpc>
                <a:spcPct val="80000"/>
              </a:lnSpc>
            </a:pPr>
            <a:r>
              <a:rPr lang="en-GB" altLang="en-US" sz="2400" dirty="0"/>
              <a:t>Means a public or private non-profit institution which is organized on a permanent basis essentially for educational or aesthetic purposes and which, using a professional staff, owns or uses tangible objects, whether animate or inanimate; cares for these objects; and exhibits them to the </a:t>
            </a:r>
            <a:r>
              <a:rPr lang="en-GB" altLang="en-US" sz="2400" dirty="0" smtClean="0"/>
              <a:t>public</a:t>
            </a:r>
            <a:endParaRPr lang="en-GB" altLang="en-US" sz="2400" dirty="0"/>
          </a:p>
          <a:p>
            <a:pPr eaLnBrk="1" hangingPunct="1">
              <a:lnSpc>
                <a:spcPct val="80000"/>
              </a:lnSpc>
            </a:pPr>
            <a:r>
              <a:rPr lang="en-US" altLang="en-US" sz="2400" dirty="0"/>
              <a:t>A museum is a "permanent institution in the service of society and of its development, open to the public, which acquires, conserves, researches, communicates and exhibits the </a:t>
            </a:r>
            <a:r>
              <a:rPr lang="en-US" altLang="en-US" sz="2400" i="1" dirty="0"/>
              <a:t>tangible and intangible</a:t>
            </a:r>
            <a:r>
              <a:rPr lang="en-US" altLang="en-US" sz="2400" dirty="0"/>
              <a:t> heritage of humanity and its environment, for the purposes of </a:t>
            </a:r>
            <a:r>
              <a:rPr lang="en-US" altLang="en-US" sz="2400" dirty="0">
                <a:hlinkClick r:id="rId2" tooltip="Education"/>
              </a:rPr>
              <a:t>education</a:t>
            </a:r>
            <a:r>
              <a:rPr lang="en-US" altLang="en-US" sz="2400" dirty="0"/>
              <a:t>, study, and </a:t>
            </a:r>
            <a:r>
              <a:rPr lang="en-US" altLang="en-US" sz="2400" dirty="0">
                <a:hlinkClick r:id="rId3" tooltip="Entertainment"/>
              </a:rPr>
              <a:t>enjoyment</a:t>
            </a:r>
            <a:r>
              <a:rPr lang="en-US" altLang="en-US" sz="2400" dirty="0"/>
              <a:t>." (</a:t>
            </a:r>
            <a:r>
              <a:rPr lang="en-US" altLang="en-US" sz="2400" dirty="0">
                <a:hlinkClick r:id="rId4" tooltip="International Council of Museums"/>
              </a:rPr>
              <a:t>International Council of Museums</a:t>
            </a:r>
            <a:r>
              <a:rPr lang="en-US" altLang="en-US" sz="2400" dirty="0"/>
              <a:t>)</a:t>
            </a:r>
            <a:endParaRPr lang="en-GB" altLang="en-US" sz="2400" dirty="0"/>
          </a:p>
          <a:p>
            <a:pPr marL="0" indent="0">
              <a:buNone/>
            </a:pPr>
            <a:endParaRPr lang="en-GB" dirty="0"/>
          </a:p>
        </p:txBody>
      </p:sp>
    </p:spTree>
    <p:extLst>
      <p:ext uri="{BB962C8B-B14F-4D97-AF65-F5344CB8AC3E}">
        <p14:creationId xmlns:p14="http://schemas.microsoft.com/office/powerpoint/2010/main" val="18907573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b="1" dirty="0"/>
              <a:t>Code of Ethics for Museums</a:t>
            </a:r>
            <a:r>
              <a:rPr lang="en-GB" altLang="en-US" dirty="0"/>
              <a:t> </a:t>
            </a:r>
            <a:endParaRPr lang="en-GB" dirty="0"/>
          </a:p>
        </p:txBody>
      </p:sp>
      <p:sp>
        <p:nvSpPr>
          <p:cNvPr id="3" name="Content Placeholder 2"/>
          <p:cNvSpPr>
            <a:spLocks noGrp="1"/>
          </p:cNvSpPr>
          <p:nvPr>
            <p:ph idx="1"/>
          </p:nvPr>
        </p:nvSpPr>
        <p:spPr>
          <a:xfrm>
            <a:off x="251520" y="1340768"/>
            <a:ext cx="8640960" cy="4968552"/>
          </a:xfrm>
        </p:spPr>
        <p:txBody>
          <a:bodyPr/>
          <a:lstStyle/>
          <a:p>
            <a:pPr eaLnBrk="1" hangingPunct="1">
              <a:lnSpc>
                <a:spcPct val="80000"/>
              </a:lnSpc>
              <a:buFontTx/>
              <a:buNone/>
            </a:pPr>
            <a:r>
              <a:rPr lang="en-GB" altLang="en-US" sz="2000" dirty="0"/>
              <a:t>Society can expect museums to:</a:t>
            </a:r>
          </a:p>
          <a:p>
            <a:pPr eaLnBrk="1" hangingPunct="1">
              <a:lnSpc>
                <a:spcPct val="80000"/>
              </a:lnSpc>
              <a:buFontTx/>
              <a:buNone/>
            </a:pPr>
            <a:endParaRPr lang="en-GB" altLang="en-US" sz="2000" dirty="0"/>
          </a:p>
          <a:p>
            <a:pPr eaLnBrk="1" hangingPunct="1">
              <a:lnSpc>
                <a:spcPct val="80000"/>
              </a:lnSpc>
            </a:pPr>
            <a:r>
              <a:rPr lang="en-GB" altLang="en-US" sz="2000" dirty="0"/>
              <a:t>Hold collections in trust on behalf of society</a:t>
            </a:r>
          </a:p>
          <a:p>
            <a:pPr eaLnBrk="1" hangingPunct="1">
              <a:lnSpc>
                <a:spcPct val="80000"/>
              </a:lnSpc>
            </a:pPr>
            <a:r>
              <a:rPr lang="en-GB" altLang="en-US" sz="2000" dirty="0"/>
              <a:t>Focus on public service</a:t>
            </a:r>
          </a:p>
          <a:p>
            <a:pPr eaLnBrk="1" hangingPunct="1">
              <a:lnSpc>
                <a:spcPct val="80000"/>
              </a:lnSpc>
            </a:pPr>
            <a:r>
              <a:rPr lang="en-GB" altLang="en-US" sz="2000" dirty="0"/>
              <a:t>Encourage people to explore collections for inspiration, learning and enjoyment</a:t>
            </a:r>
          </a:p>
          <a:p>
            <a:pPr eaLnBrk="1" hangingPunct="1">
              <a:lnSpc>
                <a:spcPct val="80000"/>
              </a:lnSpc>
            </a:pPr>
            <a:r>
              <a:rPr lang="en-GB" altLang="en-US" sz="2000" dirty="0"/>
              <a:t>Consult and involve communities, users and supporters</a:t>
            </a:r>
          </a:p>
          <a:p>
            <a:pPr eaLnBrk="1" hangingPunct="1">
              <a:lnSpc>
                <a:spcPct val="80000"/>
              </a:lnSpc>
            </a:pPr>
            <a:r>
              <a:rPr lang="en-GB" altLang="en-US" sz="2000" dirty="0"/>
              <a:t>Acquire items honestly and responsibly</a:t>
            </a:r>
          </a:p>
          <a:p>
            <a:pPr eaLnBrk="1" hangingPunct="1">
              <a:lnSpc>
                <a:spcPct val="80000"/>
              </a:lnSpc>
            </a:pPr>
            <a:r>
              <a:rPr lang="en-GB" altLang="en-US" sz="2000" dirty="0"/>
              <a:t>Safeguard the long-term public interest in the collections</a:t>
            </a:r>
          </a:p>
          <a:p>
            <a:pPr eaLnBrk="1" hangingPunct="1">
              <a:lnSpc>
                <a:spcPct val="80000"/>
              </a:lnSpc>
            </a:pPr>
            <a:r>
              <a:rPr lang="en-GB" altLang="en-US" sz="2000" dirty="0"/>
              <a:t>Recognise the interests of people who made, used, owned, collected or gave items in the collections</a:t>
            </a:r>
          </a:p>
          <a:p>
            <a:pPr eaLnBrk="1" hangingPunct="1">
              <a:lnSpc>
                <a:spcPct val="80000"/>
              </a:lnSpc>
            </a:pPr>
            <a:r>
              <a:rPr lang="en-GB" altLang="en-US" sz="2000" dirty="0"/>
              <a:t>Support the protection of natural and human environments</a:t>
            </a:r>
          </a:p>
          <a:p>
            <a:pPr eaLnBrk="1" hangingPunct="1">
              <a:lnSpc>
                <a:spcPct val="80000"/>
              </a:lnSpc>
            </a:pPr>
            <a:r>
              <a:rPr lang="en-GB" altLang="en-US" sz="2000" dirty="0"/>
              <a:t>Research, share and interpret information related to collections, reflecting diverse views</a:t>
            </a:r>
          </a:p>
          <a:p>
            <a:pPr eaLnBrk="1" hangingPunct="1">
              <a:lnSpc>
                <a:spcPct val="80000"/>
              </a:lnSpc>
            </a:pPr>
            <a:r>
              <a:rPr lang="en-GB" altLang="en-US" sz="2000" dirty="0"/>
              <a:t>Review performance to innovate and improve.</a:t>
            </a:r>
          </a:p>
        </p:txBody>
      </p:sp>
    </p:spTree>
    <p:extLst>
      <p:ext uri="{BB962C8B-B14F-4D97-AF65-F5344CB8AC3E}">
        <p14:creationId xmlns:p14="http://schemas.microsoft.com/office/powerpoint/2010/main" val="836947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Break</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793402" y="1600200"/>
            <a:ext cx="3557195" cy="4525963"/>
          </a:xfrm>
        </p:spPr>
      </p:pic>
    </p:spTree>
    <p:extLst>
      <p:ext uri="{BB962C8B-B14F-4D97-AF65-F5344CB8AC3E}">
        <p14:creationId xmlns:p14="http://schemas.microsoft.com/office/powerpoint/2010/main" val="19185737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b="1" dirty="0"/>
              <a:t>Types of Museum</a:t>
            </a:r>
            <a:r>
              <a:rPr lang="en-GB" altLang="en-US" dirty="0"/>
              <a:t> </a:t>
            </a:r>
            <a:endParaRPr lang="en-GB" dirty="0"/>
          </a:p>
        </p:txBody>
      </p:sp>
      <p:sp>
        <p:nvSpPr>
          <p:cNvPr id="3" name="Content Placeholder 2"/>
          <p:cNvSpPr>
            <a:spLocks noGrp="1"/>
          </p:cNvSpPr>
          <p:nvPr>
            <p:ph idx="1"/>
          </p:nvPr>
        </p:nvSpPr>
        <p:spPr/>
        <p:txBody>
          <a:bodyPr/>
          <a:lstStyle/>
          <a:p>
            <a:pPr eaLnBrk="1" hangingPunct="1"/>
            <a:r>
              <a:rPr lang="en-GB" altLang="en-US" dirty="0"/>
              <a:t>National Museum</a:t>
            </a:r>
          </a:p>
          <a:p>
            <a:pPr eaLnBrk="1" hangingPunct="1"/>
            <a:r>
              <a:rPr lang="en-GB" altLang="en-US" dirty="0"/>
              <a:t>University Museum</a:t>
            </a:r>
          </a:p>
          <a:p>
            <a:pPr eaLnBrk="1" hangingPunct="1"/>
            <a:r>
              <a:rPr lang="en-GB" altLang="en-US" dirty="0"/>
              <a:t>Armed Services Museum</a:t>
            </a:r>
          </a:p>
          <a:p>
            <a:pPr eaLnBrk="1" hangingPunct="1"/>
            <a:r>
              <a:rPr lang="en-GB" altLang="en-US" dirty="0"/>
              <a:t>Local Authority Museum</a:t>
            </a:r>
          </a:p>
          <a:p>
            <a:pPr eaLnBrk="1" hangingPunct="1"/>
            <a:r>
              <a:rPr lang="en-GB" altLang="en-US" dirty="0"/>
              <a:t>Independent Museum</a:t>
            </a:r>
          </a:p>
          <a:p>
            <a:pPr eaLnBrk="1" hangingPunct="1"/>
            <a:r>
              <a:rPr lang="en-GB" altLang="en-US" dirty="0"/>
              <a:t>Historic Houses</a:t>
            </a:r>
          </a:p>
        </p:txBody>
      </p:sp>
    </p:spTree>
    <p:extLst>
      <p:ext uri="{BB962C8B-B14F-4D97-AF65-F5344CB8AC3E}">
        <p14:creationId xmlns:p14="http://schemas.microsoft.com/office/powerpoint/2010/main" val="9975223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b="1" dirty="0"/>
              <a:t>Acronyms</a:t>
            </a:r>
            <a:endParaRPr lang="en-GB" dirty="0"/>
          </a:p>
        </p:txBody>
      </p:sp>
      <p:sp>
        <p:nvSpPr>
          <p:cNvPr id="3" name="Content Placeholder 2"/>
          <p:cNvSpPr>
            <a:spLocks noGrp="1"/>
          </p:cNvSpPr>
          <p:nvPr>
            <p:ph idx="1"/>
          </p:nvPr>
        </p:nvSpPr>
        <p:spPr/>
        <p:txBody>
          <a:bodyPr/>
          <a:lstStyle/>
          <a:p>
            <a:pPr eaLnBrk="1" hangingPunct="1"/>
            <a:r>
              <a:rPr lang="en-GB" altLang="en-US" dirty="0"/>
              <a:t>DCMS</a:t>
            </a:r>
          </a:p>
          <a:p>
            <a:pPr eaLnBrk="1" hangingPunct="1"/>
            <a:r>
              <a:rPr lang="en-GB" altLang="en-US" dirty="0"/>
              <a:t>MLA</a:t>
            </a:r>
          </a:p>
          <a:p>
            <a:pPr eaLnBrk="1" hangingPunct="1"/>
            <a:r>
              <a:rPr lang="en-GB" altLang="en-US" dirty="0"/>
              <a:t>ACE</a:t>
            </a:r>
          </a:p>
          <a:p>
            <a:pPr eaLnBrk="1" hangingPunct="1"/>
            <a:r>
              <a:rPr lang="en-GB" altLang="en-US" dirty="0"/>
              <a:t>HLF</a:t>
            </a:r>
          </a:p>
          <a:p>
            <a:pPr eaLnBrk="1" hangingPunct="1"/>
            <a:r>
              <a:rPr lang="en-GB" altLang="en-US" dirty="0"/>
              <a:t>MA</a:t>
            </a:r>
          </a:p>
          <a:p>
            <a:endParaRPr lang="en-GB" dirty="0"/>
          </a:p>
        </p:txBody>
      </p:sp>
    </p:spTree>
    <p:extLst>
      <p:ext uri="{BB962C8B-B14F-4D97-AF65-F5344CB8AC3E}">
        <p14:creationId xmlns:p14="http://schemas.microsoft.com/office/powerpoint/2010/main" val="2287473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b="1" dirty="0"/>
              <a:t>Museums Job Titles</a:t>
            </a:r>
            <a:endParaRPr lang="en-GB" dirty="0"/>
          </a:p>
        </p:txBody>
      </p:sp>
      <p:sp>
        <p:nvSpPr>
          <p:cNvPr id="3" name="Content Placeholder 2"/>
          <p:cNvSpPr>
            <a:spLocks noGrp="1"/>
          </p:cNvSpPr>
          <p:nvPr>
            <p:ph idx="1"/>
          </p:nvPr>
        </p:nvSpPr>
        <p:spPr>
          <a:xfrm>
            <a:off x="457200" y="1340768"/>
            <a:ext cx="8229600" cy="4785395"/>
          </a:xfrm>
        </p:spPr>
        <p:txBody>
          <a:bodyPr/>
          <a:lstStyle/>
          <a:p>
            <a:pPr eaLnBrk="1" hangingPunct="1">
              <a:lnSpc>
                <a:spcPct val="90000"/>
              </a:lnSpc>
            </a:pPr>
            <a:r>
              <a:rPr lang="en-GB" altLang="en-US" dirty="0"/>
              <a:t>Chief Executive</a:t>
            </a:r>
          </a:p>
          <a:p>
            <a:pPr eaLnBrk="1" hangingPunct="1">
              <a:lnSpc>
                <a:spcPct val="90000"/>
              </a:lnSpc>
            </a:pPr>
            <a:r>
              <a:rPr lang="en-GB" altLang="en-US" dirty="0"/>
              <a:t>Director</a:t>
            </a:r>
          </a:p>
          <a:p>
            <a:pPr eaLnBrk="1" hangingPunct="1">
              <a:lnSpc>
                <a:spcPct val="90000"/>
              </a:lnSpc>
            </a:pPr>
            <a:r>
              <a:rPr lang="en-GB" altLang="en-US" dirty="0"/>
              <a:t>Manager</a:t>
            </a:r>
          </a:p>
          <a:p>
            <a:pPr eaLnBrk="1" hangingPunct="1">
              <a:lnSpc>
                <a:spcPct val="90000"/>
              </a:lnSpc>
            </a:pPr>
            <a:r>
              <a:rPr lang="en-GB" altLang="en-US" dirty="0"/>
              <a:t>Heads of Department</a:t>
            </a:r>
          </a:p>
          <a:p>
            <a:pPr eaLnBrk="1" hangingPunct="1">
              <a:lnSpc>
                <a:spcPct val="90000"/>
              </a:lnSpc>
            </a:pPr>
            <a:r>
              <a:rPr lang="en-GB" altLang="en-US" dirty="0"/>
              <a:t>Curator</a:t>
            </a:r>
          </a:p>
          <a:p>
            <a:pPr eaLnBrk="1" hangingPunct="1">
              <a:lnSpc>
                <a:spcPct val="90000"/>
              </a:lnSpc>
            </a:pPr>
            <a:r>
              <a:rPr lang="en-GB" altLang="en-US" dirty="0"/>
              <a:t>Keeper</a:t>
            </a:r>
          </a:p>
          <a:p>
            <a:pPr eaLnBrk="1" hangingPunct="1">
              <a:lnSpc>
                <a:spcPct val="90000"/>
              </a:lnSpc>
            </a:pPr>
            <a:r>
              <a:rPr lang="en-GB" altLang="en-US" dirty="0"/>
              <a:t>Officers</a:t>
            </a:r>
          </a:p>
          <a:p>
            <a:pPr eaLnBrk="1" hangingPunct="1">
              <a:lnSpc>
                <a:spcPct val="90000"/>
              </a:lnSpc>
            </a:pPr>
            <a:r>
              <a:rPr lang="en-GB" altLang="en-US" dirty="0"/>
              <a:t>Coordinator</a:t>
            </a:r>
          </a:p>
          <a:p>
            <a:pPr eaLnBrk="1" hangingPunct="1">
              <a:lnSpc>
                <a:spcPct val="90000"/>
              </a:lnSpc>
            </a:pPr>
            <a:r>
              <a:rPr lang="en-GB" altLang="en-US" dirty="0"/>
              <a:t>Assistant</a:t>
            </a:r>
          </a:p>
        </p:txBody>
      </p:sp>
    </p:spTree>
    <p:extLst>
      <p:ext uri="{BB962C8B-B14F-4D97-AF65-F5344CB8AC3E}">
        <p14:creationId xmlns:p14="http://schemas.microsoft.com/office/powerpoint/2010/main" val="2489490313"/>
      </p:ext>
    </p:extLst>
  </p:cSld>
  <p:clrMapOvr>
    <a:masterClrMapping/>
  </p:clrMapOvr>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PowerPoint MasterSlides NEW</Template>
  <TotalTime>2158</TotalTime>
  <Words>609</Words>
  <Application>Microsoft Office PowerPoint</Application>
  <PresentationFormat>On-screen Show (4:3)</PresentationFormat>
  <Paragraphs>99</Paragraphs>
  <Slides>16</Slides>
  <Notes>3</Notes>
  <HiddenSlides>0</HiddenSlides>
  <MMClips>0</MMClips>
  <ScaleCrop>false</ScaleCrop>
  <HeadingPairs>
    <vt:vector size="4" baseType="variant">
      <vt:variant>
        <vt:lpstr>Theme</vt:lpstr>
      </vt:variant>
      <vt:variant>
        <vt:i4>2</vt:i4>
      </vt:variant>
      <vt:variant>
        <vt:lpstr>Slide Titles</vt:lpstr>
      </vt:variant>
      <vt:variant>
        <vt:i4>16</vt:i4>
      </vt:variant>
    </vt:vector>
  </HeadingPairs>
  <TitlesOfParts>
    <vt:vector size="18" baseType="lpstr">
      <vt:lpstr>1_Custom Design</vt:lpstr>
      <vt:lpstr>Custom Design</vt:lpstr>
      <vt:lpstr>London Museum Development Volunteer Training Bank: Introduction to Museums</vt:lpstr>
      <vt:lpstr>What is a Museum?</vt:lpstr>
      <vt:lpstr>What is a Museum? </vt:lpstr>
      <vt:lpstr>What is a Museum?</vt:lpstr>
      <vt:lpstr>Code of Ethics for Museums </vt:lpstr>
      <vt:lpstr>Break</vt:lpstr>
      <vt:lpstr>Types of Museum </vt:lpstr>
      <vt:lpstr>Acronyms</vt:lpstr>
      <vt:lpstr>Museums Job Titles</vt:lpstr>
      <vt:lpstr>Other terms</vt:lpstr>
      <vt:lpstr>Museum related groups </vt:lpstr>
      <vt:lpstr>Break</vt:lpstr>
      <vt:lpstr>The role of the volunteer </vt:lpstr>
      <vt:lpstr>Volunteer Roles</vt:lpstr>
      <vt:lpstr>Any Questions?</vt:lpstr>
      <vt:lpstr>This presentation and its contents, unless otherwise indicated,  © Museum of London, 2015. All Rights Reserved.  </vt:lpstr>
    </vt:vector>
  </TitlesOfParts>
  <Company>1C-W7-22</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Accreditation – Why join the scheme?</dc:title>
  <dc:creator>Rachael Crofts</dc:creator>
  <cp:lastModifiedBy>Crofts, Rachael</cp:lastModifiedBy>
  <cp:revision>127</cp:revision>
  <cp:lastPrinted>2016-04-20T13:49:40Z</cp:lastPrinted>
  <dcterms:created xsi:type="dcterms:W3CDTF">2015-07-19T09:42:50Z</dcterms:created>
  <dcterms:modified xsi:type="dcterms:W3CDTF">2016-06-01T09:15:19Z</dcterms:modified>
</cp:coreProperties>
</file>